
<file path=[Content_Types].xml><?xml version="1.0" encoding="utf-8"?>
<Types xmlns="http://schemas.openxmlformats.org/package/2006/content-types">
  <Override PartName="/_rels/.rels" ContentType="application/vnd.openxmlformats-package.relationships+xml"/>
  <Override PartName="/ppt/theme/theme2.xml" ContentType="application/vnd.openxmlformats-officedocument.theme+xml"/>
  <Override PartName="/ppt/theme/theme1.xml" ContentType="application/vnd.openxmlformats-officedocument.theme+xml"/>
  <Override PartName="/ppt/media/image3.jpeg" ContentType="image/jpeg"/>
  <Override PartName="/ppt/media/image4.jpeg" ContentType="image/jpeg"/>
  <Override PartName="/ppt/media/image5.png" ContentType="image/png"/>
  <Override PartName="/ppt/media/image2.gif" ContentType="image/gif"/>
  <Override PartName="/ppt/media/image6.jpeg" ContentType="image/jpeg"/>
  <Override PartName="/ppt/media/image1.png" ContentType="image/png"/>
  <Override PartName="/ppt/media/image7.jpeg" ContentType="image/jpeg"/>
  <Override PartName="/ppt/presentation.xml" ContentType="application/vnd.openxmlformats-officedocument.presentationml.presentation.main+xml"/>
  <Override PartName="/ppt/_rels/presentation.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_rels/slideLayout1.xml.rels" ContentType="application/vnd.openxmlformats-package.relationships+xml"/>
  <Override PartName="/ppt/slideLayouts/_rels/slideLayout2.xml.rels" ContentType="application/vnd.openxmlformats-package.relationships+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50" r:id="rId3"/>
  </p:sldMasterIdLst>
  <p:sldIdLst>
    <p:sldId id="256" r:id="rId4"/>
    <p:sldId id="257" r:id="rId5"/>
  </p:sldIdLst>
  <p:sldSz cx="10058400" cy="77724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Line 1"/>
          <p:cNvSpPr/>
          <p:nvPr/>
        </p:nvSpPr>
        <p:spPr>
          <a:xfrm>
            <a:off x="3291840" y="0"/>
            <a:ext cx="0" cy="7772400"/>
          </a:xfrm>
          <a:prstGeom prst="line">
            <a:avLst/>
          </a:prstGeom>
          <a:ln w="6480">
            <a:solidFill>
              <a:srgbClr val="f2f2f2"/>
            </a:solidFill>
            <a:custDash>
              <a:ds d="72000" sp="54000"/>
            </a:custDash>
            <a:miter/>
          </a:ln>
        </p:spPr>
      </p:sp>
      <p:sp>
        <p:nvSpPr>
          <p:cNvPr id="1" name="Line 2"/>
          <p:cNvSpPr/>
          <p:nvPr/>
        </p:nvSpPr>
        <p:spPr>
          <a:xfrm>
            <a:off x="6675120" y="0"/>
            <a:ext cx="0" cy="7772400"/>
          </a:xfrm>
          <a:prstGeom prst="line">
            <a:avLst/>
          </a:prstGeom>
          <a:ln w="6480">
            <a:solidFill>
              <a:srgbClr val="f2f2f2"/>
            </a:solidFill>
            <a:custDash>
              <a:ds d="72000" sp="54000"/>
            </a:custDash>
            <a:miter/>
          </a:ln>
        </p:spPr>
      </p:sp>
      <p:sp>
        <p:nvSpPr>
          <p:cNvPr id="2" name="CustomShape 3"/>
          <p:cNvSpPr/>
          <p:nvPr/>
        </p:nvSpPr>
        <p:spPr>
          <a:xfrm>
            <a:off x="457200" y="457200"/>
            <a:ext cx="2358720" cy="182520"/>
          </a:xfrm>
          <a:prstGeom prst="rect">
            <a:avLst/>
          </a:prstGeom>
          <a:solidFill>
            <a:srgbClr val="638cae"/>
          </a:solidFill>
        </p:spPr>
      </p:sp>
      <p:sp>
        <p:nvSpPr>
          <p:cNvPr id="3" name="CustomShape 4"/>
          <p:cNvSpPr/>
          <p:nvPr/>
        </p:nvSpPr>
        <p:spPr>
          <a:xfrm>
            <a:off x="457200" y="6854400"/>
            <a:ext cx="2358720" cy="456840"/>
          </a:xfrm>
          <a:prstGeom prst="rect">
            <a:avLst/>
          </a:prstGeom>
          <a:solidFill>
            <a:srgbClr val="638cae"/>
          </a:solidFill>
        </p:spPr>
      </p:sp>
      <p:sp>
        <p:nvSpPr>
          <p:cNvPr id="4" name="CustomShape 5"/>
          <p:cNvSpPr/>
          <p:nvPr/>
        </p:nvSpPr>
        <p:spPr>
          <a:xfrm>
            <a:off x="457200" y="4736520"/>
            <a:ext cx="2358720" cy="2075400"/>
          </a:xfrm>
          <a:prstGeom prst="rect">
            <a:avLst/>
          </a:prstGeom>
          <a:solidFill>
            <a:srgbClr val="9fb8cd"/>
          </a:solidFill>
        </p:spPr>
      </p:sp>
      <p:sp>
        <p:nvSpPr>
          <p:cNvPr id="5" name="CustomShape 6"/>
          <p:cNvSpPr/>
          <p:nvPr/>
        </p:nvSpPr>
        <p:spPr>
          <a:xfrm>
            <a:off x="457200" y="685800"/>
            <a:ext cx="2358720" cy="2362320"/>
          </a:xfrm>
          <a:prstGeom prst="rect">
            <a:avLst/>
          </a:prstGeom>
        </p:spPr>
        <p:txBody>
          <a:bodyPr bIns="45000" lIns="90000" rIns="90000" tIns="1097280"/>
          <a:p>
            <a:r>
              <a:rPr lang="es-ES" sz="2000">
                <a:solidFill>
                  <a:srgbClr val="000000"/>
                </a:solidFill>
                <a:latin typeface="Constantia"/>
              </a:rPr>
              <a:t>Haga clic en el icono para agregar una imagen</a:t>
            </a:r>
            <a:endParaRPr/>
          </a:p>
        </p:txBody>
      </p:sp>
      <p:sp>
        <p:nvSpPr>
          <p:cNvPr id="6" name="CustomShape 7"/>
          <p:cNvSpPr/>
          <p:nvPr/>
        </p:nvSpPr>
        <p:spPr>
          <a:xfrm>
            <a:off x="3758040" y="457200"/>
            <a:ext cx="2450160" cy="182520"/>
          </a:xfrm>
          <a:prstGeom prst="rect">
            <a:avLst/>
          </a:prstGeom>
          <a:solidFill>
            <a:srgbClr val="727ca3"/>
          </a:solidFill>
        </p:spPr>
      </p:sp>
      <p:sp>
        <p:nvSpPr>
          <p:cNvPr id="7" name="CustomShape 8"/>
          <p:cNvSpPr/>
          <p:nvPr/>
        </p:nvSpPr>
        <p:spPr>
          <a:xfrm>
            <a:off x="3758040" y="6854400"/>
            <a:ext cx="2450160" cy="456840"/>
          </a:xfrm>
          <a:prstGeom prst="rect">
            <a:avLst/>
          </a:prstGeom>
          <a:solidFill>
            <a:srgbClr val="727ca3"/>
          </a:solidFill>
        </p:spPr>
      </p:sp>
      <p:sp>
        <p:nvSpPr>
          <p:cNvPr id="8" name="CustomShape 9"/>
          <p:cNvSpPr/>
          <p:nvPr/>
        </p:nvSpPr>
        <p:spPr>
          <a:xfrm>
            <a:off x="3758040" y="685800"/>
            <a:ext cx="2450160" cy="2362320"/>
          </a:xfrm>
          <a:prstGeom prst="rect">
            <a:avLst/>
          </a:prstGeom>
        </p:spPr>
        <p:txBody>
          <a:bodyPr bIns="45000" lIns="90000" rIns="90000" tIns="1097280"/>
          <a:p>
            <a:r>
              <a:rPr lang="es-ES" sz="2000">
                <a:solidFill>
                  <a:srgbClr val="000000"/>
                </a:solidFill>
                <a:latin typeface="Constantia"/>
              </a:rPr>
              <a:t>Haga clic en el icono para agregar una imagen</a:t>
            </a:r>
            <a:endParaRPr/>
          </a:p>
        </p:txBody>
      </p:sp>
      <p:sp>
        <p:nvSpPr>
          <p:cNvPr id="9" name="CustomShape 10"/>
          <p:cNvSpPr/>
          <p:nvPr/>
        </p:nvSpPr>
        <p:spPr>
          <a:xfrm>
            <a:off x="7141320" y="457200"/>
            <a:ext cx="2450160" cy="182520"/>
          </a:xfrm>
          <a:prstGeom prst="rect">
            <a:avLst/>
          </a:prstGeom>
          <a:solidFill>
            <a:srgbClr val="727ca3"/>
          </a:solidFill>
        </p:spPr>
      </p:sp>
      <p:sp>
        <p:nvSpPr>
          <p:cNvPr id="10" name="CustomShape 11"/>
          <p:cNvSpPr/>
          <p:nvPr/>
        </p:nvSpPr>
        <p:spPr>
          <a:xfrm>
            <a:off x="7141320" y="6854400"/>
            <a:ext cx="2450160" cy="456840"/>
          </a:xfrm>
          <a:prstGeom prst="rect">
            <a:avLst/>
          </a:prstGeom>
          <a:solidFill>
            <a:srgbClr val="727ca3"/>
          </a:solidFill>
        </p:spPr>
      </p:sp>
      <p:sp>
        <p:nvSpPr>
          <p:cNvPr id="11" name="CustomShape 12"/>
          <p:cNvSpPr/>
          <p:nvPr/>
        </p:nvSpPr>
        <p:spPr>
          <a:xfrm>
            <a:off x="7141320" y="2084760"/>
            <a:ext cx="2450160" cy="2362320"/>
          </a:xfrm>
          <a:prstGeom prst="rect">
            <a:avLst/>
          </a:prstGeom>
        </p:spPr>
        <p:txBody>
          <a:bodyPr bIns="45000" lIns="90000" rIns="90000" tIns="1097280"/>
          <a:p>
            <a:r>
              <a:rPr lang="es-ES" sz="2000">
                <a:solidFill>
                  <a:srgbClr val="000000"/>
                </a:solidFill>
                <a:latin typeface="Constantia"/>
              </a:rPr>
              <a:t>Haga clic en el icono para agregar una imagen</a:t>
            </a:r>
            <a:endParaRPr/>
          </a:p>
        </p:txBody>
      </p:sp>
      <p:sp>
        <p:nvSpPr>
          <p:cNvPr id="12" name="CustomShape 13"/>
          <p:cNvSpPr/>
          <p:nvPr/>
        </p:nvSpPr>
        <p:spPr>
          <a:xfrm>
            <a:off x="7141320" y="1901880"/>
            <a:ext cx="2450160" cy="145800"/>
          </a:xfrm>
          <a:prstGeom prst="rect">
            <a:avLst/>
          </a:prstGeom>
          <a:solidFill>
            <a:srgbClr val="727ca3"/>
          </a:solidFill>
        </p:spPr>
      </p:sp>
      <p:sp>
        <p:nvSpPr>
          <p:cNvPr id="13" name="PlaceHolder 14"/>
          <p:cNvSpPr>
            <a:spLocks noGrp="1"/>
          </p:cNvSpPr>
          <p:nvPr>
            <p:ph type="body"/>
          </p:nvPr>
        </p:nvSpPr>
        <p:spPr>
          <a:xfrm>
            <a:off x="7142040" y="639720"/>
            <a:ext cx="2449080" cy="1261800"/>
          </a:xfrm>
          <a:prstGeom prst="rect">
            <a:avLst/>
          </a:prstGeom>
        </p:spPr>
        <p:txBody>
          <a:bodyPr anchor="ctr" bIns="45000" lIns="90000" rIns="90000" tIns="45000"/>
          <a:p>
            <a:pPr>
              <a:buSzPct val="45000"/>
              <a:buFont typeface="StarSymbol"/>
              <a:buChar char=""/>
            </a:pPr>
            <a:r>
              <a:rPr lang="es-ES" sz="3600">
                <a:solidFill>
                  <a:srgbClr val="818195"/>
                </a:solidFill>
                <a:latin typeface="Constantia"/>
              </a:rPr>
              <a:t>Pulse para editar los formatos del texto del esquema</a:t>
            </a:r>
            <a:endParaRPr/>
          </a:p>
          <a:p>
            <a:pPr lvl="1">
              <a:buSzPct val="45000"/>
              <a:buFont typeface="StarSymbol"/>
              <a:buChar char=""/>
            </a:pPr>
            <a:r>
              <a:rPr lang="es-ES" sz="3600">
                <a:solidFill>
                  <a:srgbClr val="818195"/>
                </a:solidFill>
                <a:latin typeface="Constantia"/>
              </a:rPr>
              <a:t>Segundo nivel del esquema</a:t>
            </a:r>
            <a:endParaRPr/>
          </a:p>
          <a:p>
            <a:pPr lvl="2">
              <a:buSzPct val="75000"/>
              <a:buFont typeface="StarSymbol"/>
              <a:buChar char=""/>
            </a:pPr>
            <a:r>
              <a:rPr lang="es-ES" sz="3600">
                <a:solidFill>
                  <a:srgbClr val="818195"/>
                </a:solidFill>
                <a:latin typeface="Constantia"/>
              </a:rPr>
              <a:t>Tercer nivel del esquema</a:t>
            </a:r>
            <a:endParaRPr/>
          </a:p>
          <a:p>
            <a:pPr lvl="3">
              <a:buSzPct val="45000"/>
              <a:buFont typeface="StarSymbol"/>
              <a:buChar char=""/>
            </a:pPr>
            <a:r>
              <a:rPr lang="es-ES" sz="3600">
                <a:solidFill>
                  <a:srgbClr val="818195"/>
                </a:solidFill>
                <a:latin typeface="Constantia"/>
              </a:rPr>
              <a:t>Cuarto nivel del esquema</a:t>
            </a:r>
            <a:endParaRPr/>
          </a:p>
          <a:p>
            <a:pPr lvl="4">
              <a:buSzPct val="75000"/>
              <a:buFont typeface="StarSymbol"/>
              <a:buChar char=""/>
            </a:pPr>
            <a:r>
              <a:rPr lang="es-ES" sz="3600">
                <a:solidFill>
                  <a:srgbClr val="818195"/>
                </a:solidFill>
                <a:latin typeface="Constantia"/>
              </a:rPr>
              <a:t>Quinto nivel del esquema</a:t>
            </a:r>
            <a:endParaRPr/>
          </a:p>
          <a:p>
            <a:pPr lvl="5">
              <a:buSzPct val="45000"/>
              <a:buFont typeface="StarSymbol"/>
              <a:buChar char=""/>
            </a:pPr>
            <a:r>
              <a:rPr lang="es-ES" sz="3600">
                <a:solidFill>
                  <a:srgbClr val="818195"/>
                </a:solidFill>
                <a:latin typeface="Constantia"/>
              </a:rPr>
              <a:t>Sexto nivel del esquema</a:t>
            </a:r>
            <a:endParaRPr/>
          </a:p>
          <a:p>
            <a:pPr lvl="6">
              <a:buSzPct val="45000"/>
              <a:buFont typeface="StarSymbol"/>
              <a:buChar char=""/>
            </a:pPr>
            <a:r>
              <a:rPr lang="es-ES" sz="3600">
                <a:solidFill>
                  <a:srgbClr val="818195"/>
                </a:solidFill>
                <a:latin typeface="Constantia"/>
              </a:rPr>
              <a:t>Séptimo nivel del esquema</a:t>
            </a:r>
            <a:endParaRPr/>
          </a:p>
          <a:p>
            <a:pPr lvl="7">
              <a:buSzPct val="45000"/>
              <a:buFont typeface="StarSymbol"/>
              <a:buChar char=""/>
            </a:pPr>
            <a:r>
              <a:rPr lang="es-ES" sz="3600">
                <a:solidFill>
                  <a:srgbClr val="818195"/>
                </a:solidFill>
                <a:latin typeface="Constantia"/>
              </a:rPr>
              <a:t>Octavo nivel del esquema</a:t>
            </a:r>
            <a:endParaRPr/>
          </a:p>
          <a:p>
            <a:pPr>
              <a:lnSpc>
                <a:spcPct val="90000"/>
              </a:lnSpc>
            </a:pPr>
            <a:r>
              <a:rPr lang="es-ES" sz="3600">
                <a:solidFill>
                  <a:srgbClr val="818195"/>
                </a:solidFill>
                <a:latin typeface="Constantia"/>
              </a:rPr>
              <a:t>Noveno nivel del esquemabusiness</a:t>
            </a:r>
            <a:r>
              <a:rPr lang="es-ES" sz="3600">
                <a:solidFill>
                  <a:srgbClr val="818195"/>
                </a:solidFill>
                <a:latin typeface="Constantia"/>
              </a:rPr>
              <a:t>
</a:t>
            </a:r>
            <a:r>
              <a:rPr lang="es-ES" sz="3600">
                <a:solidFill>
                  <a:srgbClr val="818195"/>
                </a:solidFill>
                <a:latin typeface="Constantia"/>
              </a:rPr>
              <a:t>name</a:t>
            </a:r>
            <a:endParaRPr/>
          </a:p>
        </p:txBody>
      </p:sp>
      <p:sp>
        <p:nvSpPr>
          <p:cNvPr id="14" name="PlaceHolder 15"/>
          <p:cNvSpPr>
            <a:spLocks noGrp="1"/>
          </p:cNvSpPr>
          <p:nvPr>
            <p:ph type="body"/>
          </p:nvPr>
        </p:nvSpPr>
        <p:spPr>
          <a:xfrm>
            <a:off x="3758040" y="5148720"/>
            <a:ext cx="2449080" cy="266040"/>
          </a:xfrm>
          <a:prstGeom prst="rect">
            <a:avLst/>
          </a:prstGeom>
        </p:spPr>
        <p:txBody>
          <a:bodyPr bIns="45000" lIns="90000" rIns="90000" tIns="45000"/>
          <a:p>
            <a:pPr>
              <a:buSzPct val="45000"/>
              <a:buFont typeface="StarSymbol"/>
              <a:buChar char=""/>
            </a:pPr>
            <a:r>
              <a:rPr lang="es-ES" sz="1600">
                <a:solidFill>
                  <a:srgbClr val="727ca3"/>
                </a:solidFill>
                <a:latin typeface="Constantia"/>
              </a:rPr>
              <a:t>Pulse para editar los formatos del texto del esquema</a:t>
            </a:r>
            <a:endParaRPr/>
          </a:p>
          <a:p>
            <a:pPr lvl="1">
              <a:buSzPct val="45000"/>
              <a:buFont typeface="StarSymbol"/>
              <a:buChar char=""/>
            </a:pPr>
            <a:r>
              <a:rPr lang="es-ES" sz="1600">
                <a:solidFill>
                  <a:srgbClr val="727ca3"/>
                </a:solidFill>
                <a:latin typeface="Constantia"/>
              </a:rPr>
              <a:t>Segundo nivel del esquema</a:t>
            </a:r>
            <a:endParaRPr/>
          </a:p>
          <a:p>
            <a:pPr lvl="2">
              <a:buSzPct val="75000"/>
              <a:buFont typeface="StarSymbol"/>
              <a:buChar char=""/>
            </a:pPr>
            <a:r>
              <a:rPr lang="es-ES" sz="1600">
                <a:solidFill>
                  <a:srgbClr val="727ca3"/>
                </a:solidFill>
                <a:latin typeface="Constantia"/>
              </a:rPr>
              <a:t>Tercer nivel del esquema</a:t>
            </a:r>
            <a:endParaRPr/>
          </a:p>
          <a:p>
            <a:pPr lvl="3">
              <a:buSzPct val="45000"/>
              <a:buFont typeface="StarSymbol"/>
              <a:buChar char=""/>
            </a:pPr>
            <a:r>
              <a:rPr lang="es-ES" sz="1600">
                <a:solidFill>
                  <a:srgbClr val="727ca3"/>
                </a:solidFill>
                <a:latin typeface="Constantia"/>
              </a:rPr>
              <a:t>Cuarto nivel del esquema</a:t>
            </a:r>
            <a:endParaRPr/>
          </a:p>
          <a:p>
            <a:pPr lvl="4">
              <a:buSzPct val="75000"/>
              <a:buFont typeface="StarSymbol"/>
              <a:buChar char=""/>
            </a:pPr>
            <a:r>
              <a:rPr lang="es-ES" sz="1600">
                <a:solidFill>
                  <a:srgbClr val="727ca3"/>
                </a:solidFill>
                <a:latin typeface="Constantia"/>
              </a:rPr>
              <a:t>Quinto nivel del esquema</a:t>
            </a:r>
            <a:endParaRPr/>
          </a:p>
          <a:p>
            <a:pPr lvl="5">
              <a:buSzPct val="45000"/>
              <a:buFont typeface="StarSymbol"/>
              <a:buChar char=""/>
            </a:pPr>
            <a:r>
              <a:rPr lang="es-ES" sz="1600">
                <a:solidFill>
                  <a:srgbClr val="727ca3"/>
                </a:solidFill>
                <a:latin typeface="Constantia"/>
              </a:rPr>
              <a:t>Sexto nivel del esquema</a:t>
            </a:r>
            <a:endParaRPr/>
          </a:p>
          <a:p>
            <a:pPr lvl="6">
              <a:buSzPct val="45000"/>
              <a:buFont typeface="StarSymbol"/>
              <a:buChar char=""/>
            </a:pPr>
            <a:r>
              <a:rPr lang="es-ES" sz="1600">
                <a:solidFill>
                  <a:srgbClr val="727ca3"/>
                </a:solidFill>
                <a:latin typeface="Constantia"/>
              </a:rPr>
              <a:t>Séptimo nivel del esquema</a:t>
            </a:r>
            <a:endParaRPr/>
          </a:p>
          <a:p>
            <a:pPr lvl="7">
              <a:buSzPct val="45000"/>
              <a:buFont typeface="StarSymbol"/>
              <a:buChar char=""/>
            </a:pPr>
            <a:r>
              <a:rPr lang="es-ES" sz="1600">
                <a:solidFill>
                  <a:srgbClr val="727ca3"/>
                </a:solidFill>
                <a:latin typeface="Constantia"/>
              </a:rPr>
              <a:t>Octavo nivel del esquema</a:t>
            </a:r>
            <a:endParaRPr/>
          </a:p>
          <a:p>
            <a:pPr>
              <a:lnSpc>
                <a:spcPct val="90000"/>
              </a:lnSpc>
            </a:pPr>
            <a:r>
              <a:rPr lang="es-ES" sz="1600">
                <a:solidFill>
                  <a:srgbClr val="727ca3"/>
                </a:solidFill>
                <a:latin typeface="Constantia"/>
              </a:rPr>
              <a:t>Noveno nivel del esquemabusiness name</a:t>
            </a:r>
            <a:endParaRPr/>
          </a:p>
        </p:txBody>
      </p:sp>
      <p:sp>
        <p:nvSpPr>
          <p:cNvPr id="15" name="PlaceHolder 16"/>
          <p:cNvSpPr>
            <a:spLocks noGrp="1"/>
          </p:cNvSpPr>
          <p:nvPr>
            <p:ph type="body"/>
          </p:nvPr>
        </p:nvSpPr>
        <p:spPr>
          <a:xfrm>
            <a:off x="3758040" y="5465880"/>
            <a:ext cx="2449080" cy="427680"/>
          </a:xfrm>
          <a:prstGeom prst="rect">
            <a:avLst/>
          </a:prstGeom>
        </p:spPr>
        <p:txBody>
          <a:bodyPr bIns="45000" lIns="90000" rIns="90000" tIns="45000"/>
          <a:p>
            <a:pPr>
              <a:buSzPct val="45000"/>
              <a:buFont typeface="StarSymbol"/>
              <a:buChar char=""/>
            </a:pPr>
            <a:r>
              <a:rPr lang="es-ES" sz="1100">
                <a:solidFill>
                  <a:srgbClr val="000000"/>
                </a:solidFill>
                <a:latin typeface="Constantia"/>
              </a:rPr>
              <a:t>Pulse para editar los formatos del texto del esquema</a:t>
            </a:r>
            <a:endParaRPr/>
          </a:p>
          <a:p>
            <a:pPr lvl="1">
              <a:buSzPct val="45000"/>
              <a:buFont typeface="StarSymbol"/>
              <a:buChar char=""/>
            </a:pPr>
            <a:r>
              <a:rPr lang="es-ES" sz="1100">
                <a:solidFill>
                  <a:srgbClr val="000000"/>
                </a:solidFill>
                <a:latin typeface="Constantia"/>
              </a:rPr>
              <a:t>Segundo nivel del esquema</a:t>
            </a:r>
            <a:endParaRPr/>
          </a:p>
          <a:p>
            <a:pPr lvl="2">
              <a:buSzPct val="75000"/>
              <a:buFont typeface="StarSymbol"/>
              <a:buChar char=""/>
            </a:pPr>
            <a:r>
              <a:rPr lang="es-ES" sz="1100">
                <a:solidFill>
                  <a:srgbClr val="000000"/>
                </a:solidFill>
                <a:latin typeface="Constantia"/>
              </a:rPr>
              <a:t>Tercer nivel del esquema</a:t>
            </a:r>
            <a:endParaRPr/>
          </a:p>
          <a:p>
            <a:pPr lvl="3">
              <a:buSzPct val="45000"/>
              <a:buFont typeface="StarSymbol"/>
              <a:buChar char=""/>
            </a:pPr>
            <a:r>
              <a:rPr lang="es-ES" sz="1100">
                <a:solidFill>
                  <a:srgbClr val="000000"/>
                </a:solidFill>
                <a:latin typeface="Constantia"/>
              </a:rPr>
              <a:t>Cuarto nivel del esquema</a:t>
            </a:r>
            <a:endParaRPr/>
          </a:p>
          <a:p>
            <a:pPr lvl="4">
              <a:buSzPct val="75000"/>
              <a:buFont typeface="StarSymbol"/>
              <a:buChar char=""/>
            </a:pPr>
            <a:r>
              <a:rPr lang="es-ES" sz="1100">
                <a:solidFill>
                  <a:srgbClr val="000000"/>
                </a:solidFill>
                <a:latin typeface="Constantia"/>
              </a:rPr>
              <a:t>Quinto nivel del esquema</a:t>
            </a:r>
            <a:endParaRPr/>
          </a:p>
          <a:p>
            <a:pPr lvl="5">
              <a:buSzPct val="45000"/>
              <a:buFont typeface="StarSymbol"/>
              <a:buChar char=""/>
            </a:pPr>
            <a:r>
              <a:rPr lang="es-ES" sz="1100">
                <a:solidFill>
                  <a:srgbClr val="000000"/>
                </a:solidFill>
                <a:latin typeface="Constantia"/>
              </a:rPr>
              <a:t>Sexto nivel del esquema</a:t>
            </a:r>
            <a:endParaRPr/>
          </a:p>
          <a:p>
            <a:pPr lvl="6">
              <a:buSzPct val="45000"/>
              <a:buFont typeface="StarSymbol"/>
              <a:buChar char=""/>
            </a:pPr>
            <a:r>
              <a:rPr lang="es-ES" sz="1100">
                <a:solidFill>
                  <a:srgbClr val="000000"/>
                </a:solidFill>
                <a:latin typeface="Constantia"/>
              </a:rPr>
              <a:t>Séptimo nivel del esquema</a:t>
            </a:r>
            <a:endParaRPr/>
          </a:p>
          <a:p>
            <a:pPr lvl="7">
              <a:buSzPct val="45000"/>
              <a:buFont typeface="StarSymbol"/>
              <a:buChar char=""/>
            </a:pPr>
            <a:r>
              <a:rPr lang="es-ES" sz="1100">
                <a:solidFill>
                  <a:srgbClr val="000000"/>
                </a:solidFill>
                <a:latin typeface="Constantia"/>
              </a:rPr>
              <a:t>Octavo nivel del esquema</a:t>
            </a:r>
            <a:endParaRPr/>
          </a:p>
          <a:p>
            <a:pPr>
              <a:lnSpc>
                <a:spcPct val="90000"/>
              </a:lnSpc>
            </a:pPr>
            <a:r>
              <a:rPr lang="es-ES" sz="1100">
                <a:solidFill>
                  <a:srgbClr val="000000"/>
                </a:solidFill>
                <a:latin typeface="Constantia"/>
              </a:rPr>
              <a:t>Noveno nivel del esquemabusiness address</a:t>
            </a:r>
            <a:endParaRPr/>
          </a:p>
        </p:txBody>
      </p:sp>
      <p:sp>
        <p:nvSpPr>
          <p:cNvPr id="16" name="PlaceHolder 17"/>
          <p:cNvSpPr>
            <a:spLocks noGrp="1"/>
          </p:cNvSpPr>
          <p:nvPr>
            <p:ph type="body"/>
          </p:nvPr>
        </p:nvSpPr>
        <p:spPr>
          <a:xfrm>
            <a:off x="3758040" y="5910840"/>
            <a:ext cx="2449080" cy="185760"/>
          </a:xfrm>
          <a:prstGeom prst="rect">
            <a:avLst/>
          </a:prstGeom>
        </p:spPr>
        <p:txBody>
          <a:bodyPr anchor="ctr" bIns="45000" lIns="90000" rIns="90000" tIns="45000"/>
          <a:p>
            <a:pPr>
              <a:buSzPct val="45000"/>
              <a:buFont typeface="StarSymbol"/>
              <a:buChar char=""/>
            </a:pPr>
            <a:r>
              <a:rPr lang="es-ES" sz="1100">
                <a:solidFill>
                  <a:srgbClr val="000000"/>
                </a:solidFill>
                <a:latin typeface="Constantia"/>
              </a:rPr>
              <a:t>Pulse para editar los formatos del texto del esquema</a:t>
            </a:r>
            <a:endParaRPr/>
          </a:p>
          <a:p>
            <a:pPr lvl="1">
              <a:buSzPct val="45000"/>
              <a:buFont typeface="StarSymbol"/>
              <a:buChar char=""/>
            </a:pPr>
            <a:r>
              <a:rPr lang="es-ES" sz="1100">
                <a:solidFill>
                  <a:srgbClr val="000000"/>
                </a:solidFill>
                <a:latin typeface="Constantia"/>
              </a:rPr>
              <a:t>Segundo nivel del esquema</a:t>
            </a:r>
            <a:endParaRPr/>
          </a:p>
          <a:p>
            <a:pPr lvl="2">
              <a:buSzPct val="75000"/>
              <a:buFont typeface="StarSymbol"/>
              <a:buChar char=""/>
            </a:pPr>
            <a:r>
              <a:rPr lang="es-ES" sz="1100">
                <a:solidFill>
                  <a:srgbClr val="000000"/>
                </a:solidFill>
                <a:latin typeface="Constantia"/>
              </a:rPr>
              <a:t>Tercer nivel del esquema</a:t>
            </a:r>
            <a:endParaRPr/>
          </a:p>
          <a:p>
            <a:pPr lvl="3">
              <a:buSzPct val="45000"/>
              <a:buFont typeface="StarSymbol"/>
              <a:buChar char=""/>
            </a:pPr>
            <a:r>
              <a:rPr lang="es-ES" sz="1100">
                <a:solidFill>
                  <a:srgbClr val="000000"/>
                </a:solidFill>
                <a:latin typeface="Constantia"/>
              </a:rPr>
              <a:t>Cuarto nivel del esquema</a:t>
            </a:r>
            <a:endParaRPr/>
          </a:p>
          <a:p>
            <a:pPr lvl="4">
              <a:buSzPct val="75000"/>
              <a:buFont typeface="StarSymbol"/>
              <a:buChar char=""/>
            </a:pPr>
            <a:r>
              <a:rPr lang="es-ES" sz="1100">
                <a:solidFill>
                  <a:srgbClr val="000000"/>
                </a:solidFill>
                <a:latin typeface="Constantia"/>
              </a:rPr>
              <a:t>Quinto nivel del esquema</a:t>
            </a:r>
            <a:endParaRPr/>
          </a:p>
          <a:p>
            <a:pPr lvl="5">
              <a:buSzPct val="45000"/>
              <a:buFont typeface="StarSymbol"/>
              <a:buChar char=""/>
            </a:pPr>
            <a:r>
              <a:rPr lang="es-ES" sz="1100">
                <a:solidFill>
                  <a:srgbClr val="000000"/>
                </a:solidFill>
                <a:latin typeface="Constantia"/>
              </a:rPr>
              <a:t>Sexto nivel del esquema</a:t>
            </a:r>
            <a:endParaRPr/>
          </a:p>
          <a:p>
            <a:pPr lvl="6">
              <a:buSzPct val="45000"/>
              <a:buFont typeface="StarSymbol"/>
              <a:buChar char=""/>
            </a:pPr>
            <a:r>
              <a:rPr lang="es-ES" sz="1100">
                <a:solidFill>
                  <a:srgbClr val="000000"/>
                </a:solidFill>
                <a:latin typeface="Constantia"/>
              </a:rPr>
              <a:t>Séptimo nivel del esquema</a:t>
            </a:r>
            <a:endParaRPr/>
          </a:p>
          <a:p>
            <a:pPr lvl="7">
              <a:buSzPct val="45000"/>
              <a:buFont typeface="StarSymbol"/>
              <a:buChar char=""/>
            </a:pPr>
            <a:r>
              <a:rPr lang="es-ES" sz="1100">
                <a:solidFill>
                  <a:srgbClr val="000000"/>
                </a:solidFill>
                <a:latin typeface="Constantia"/>
              </a:rPr>
              <a:t>Octavo nivel del esquema</a:t>
            </a:r>
            <a:endParaRPr/>
          </a:p>
          <a:p>
            <a:pPr>
              <a:lnSpc>
                <a:spcPct val="90000"/>
              </a:lnSpc>
            </a:pPr>
            <a:r>
              <a:rPr lang="es-ES" sz="1100">
                <a:solidFill>
                  <a:srgbClr val="000000"/>
                </a:solidFill>
                <a:latin typeface="Constantia"/>
              </a:rPr>
              <a:t>Noveno nivel del esquemaphone</a:t>
            </a:r>
            <a:endParaRPr/>
          </a:p>
        </p:txBody>
      </p:sp>
      <p:sp>
        <p:nvSpPr>
          <p:cNvPr id="17" name="PlaceHolder 18"/>
          <p:cNvSpPr>
            <a:spLocks noGrp="1"/>
          </p:cNvSpPr>
          <p:nvPr>
            <p:ph type="body"/>
          </p:nvPr>
        </p:nvSpPr>
        <p:spPr>
          <a:xfrm>
            <a:off x="3758040" y="6156000"/>
            <a:ext cx="2449080" cy="185760"/>
          </a:xfrm>
          <a:prstGeom prst="rect">
            <a:avLst/>
          </a:prstGeom>
        </p:spPr>
        <p:txBody>
          <a:bodyPr anchor="ctr" bIns="45000" lIns="90000" rIns="90000" tIns="45000"/>
          <a:p>
            <a:pPr>
              <a:buSzPct val="45000"/>
              <a:buFont typeface="StarSymbol"/>
              <a:buChar char=""/>
            </a:pPr>
            <a:r>
              <a:rPr lang="es-ES" sz="1100">
                <a:solidFill>
                  <a:srgbClr val="000000"/>
                </a:solidFill>
                <a:latin typeface="Constantia"/>
              </a:rPr>
              <a:t>Pulse para editar los formatos del texto del esquema</a:t>
            </a:r>
            <a:endParaRPr/>
          </a:p>
          <a:p>
            <a:pPr lvl="1">
              <a:buSzPct val="45000"/>
              <a:buFont typeface="StarSymbol"/>
              <a:buChar char=""/>
            </a:pPr>
            <a:r>
              <a:rPr lang="es-ES" sz="1100">
                <a:solidFill>
                  <a:srgbClr val="000000"/>
                </a:solidFill>
                <a:latin typeface="Constantia"/>
              </a:rPr>
              <a:t>Segundo nivel del esquema</a:t>
            </a:r>
            <a:endParaRPr/>
          </a:p>
          <a:p>
            <a:pPr lvl="2">
              <a:buSzPct val="75000"/>
              <a:buFont typeface="StarSymbol"/>
              <a:buChar char=""/>
            </a:pPr>
            <a:r>
              <a:rPr lang="es-ES" sz="1100">
                <a:solidFill>
                  <a:srgbClr val="000000"/>
                </a:solidFill>
                <a:latin typeface="Constantia"/>
              </a:rPr>
              <a:t>Tercer nivel del esquema</a:t>
            </a:r>
            <a:endParaRPr/>
          </a:p>
          <a:p>
            <a:pPr lvl="3">
              <a:buSzPct val="45000"/>
              <a:buFont typeface="StarSymbol"/>
              <a:buChar char=""/>
            </a:pPr>
            <a:r>
              <a:rPr lang="es-ES" sz="1100">
                <a:solidFill>
                  <a:srgbClr val="000000"/>
                </a:solidFill>
                <a:latin typeface="Constantia"/>
              </a:rPr>
              <a:t>Cuarto nivel del esquema</a:t>
            </a:r>
            <a:endParaRPr/>
          </a:p>
          <a:p>
            <a:pPr lvl="4">
              <a:buSzPct val="75000"/>
              <a:buFont typeface="StarSymbol"/>
              <a:buChar char=""/>
            </a:pPr>
            <a:r>
              <a:rPr lang="es-ES" sz="1100">
                <a:solidFill>
                  <a:srgbClr val="000000"/>
                </a:solidFill>
                <a:latin typeface="Constantia"/>
              </a:rPr>
              <a:t>Quinto nivel del esquema</a:t>
            </a:r>
            <a:endParaRPr/>
          </a:p>
          <a:p>
            <a:pPr lvl="5">
              <a:buSzPct val="45000"/>
              <a:buFont typeface="StarSymbol"/>
              <a:buChar char=""/>
            </a:pPr>
            <a:r>
              <a:rPr lang="es-ES" sz="1100">
                <a:solidFill>
                  <a:srgbClr val="000000"/>
                </a:solidFill>
                <a:latin typeface="Constantia"/>
              </a:rPr>
              <a:t>Sexto nivel del esquema</a:t>
            </a:r>
            <a:endParaRPr/>
          </a:p>
          <a:p>
            <a:pPr lvl="6">
              <a:buSzPct val="45000"/>
              <a:buFont typeface="StarSymbol"/>
              <a:buChar char=""/>
            </a:pPr>
            <a:r>
              <a:rPr lang="es-ES" sz="1100">
                <a:solidFill>
                  <a:srgbClr val="000000"/>
                </a:solidFill>
                <a:latin typeface="Constantia"/>
              </a:rPr>
              <a:t>Séptimo nivel del esquema</a:t>
            </a:r>
            <a:endParaRPr/>
          </a:p>
          <a:p>
            <a:pPr lvl="7">
              <a:buSzPct val="45000"/>
              <a:buFont typeface="StarSymbol"/>
              <a:buChar char=""/>
            </a:pPr>
            <a:r>
              <a:rPr lang="es-ES" sz="1100">
                <a:solidFill>
                  <a:srgbClr val="000000"/>
                </a:solidFill>
                <a:latin typeface="Constantia"/>
              </a:rPr>
              <a:t>Octavo nivel del esquema</a:t>
            </a:r>
            <a:endParaRPr/>
          </a:p>
          <a:p>
            <a:pPr>
              <a:lnSpc>
                <a:spcPct val="90000"/>
              </a:lnSpc>
            </a:pPr>
            <a:r>
              <a:rPr lang="es-ES" sz="1100">
                <a:solidFill>
                  <a:srgbClr val="000000"/>
                </a:solidFill>
                <a:latin typeface="Constantia"/>
              </a:rPr>
              <a:t>Noveno nivel del esquemaemail</a:t>
            </a:r>
            <a:endParaRPr/>
          </a:p>
        </p:txBody>
      </p:sp>
      <p:sp>
        <p:nvSpPr>
          <p:cNvPr id="18" name="PlaceHolder 19"/>
          <p:cNvSpPr>
            <a:spLocks noGrp="1"/>
          </p:cNvSpPr>
          <p:nvPr>
            <p:ph type="body"/>
          </p:nvPr>
        </p:nvSpPr>
        <p:spPr>
          <a:xfrm>
            <a:off x="3758040" y="6854400"/>
            <a:ext cx="2449080" cy="447840"/>
          </a:xfrm>
          <a:prstGeom prst="rect">
            <a:avLst/>
          </a:prstGeom>
        </p:spPr>
        <p:txBody>
          <a:bodyPr anchor="ctr" bIns="45000" lIns="90000" rIns="90000" tIns="45000"/>
          <a:p>
            <a:pPr>
              <a:buSzPct val="45000"/>
              <a:buFont typeface="StarSymbol"/>
              <a:buChar char=""/>
            </a:pPr>
            <a:r>
              <a:rPr lang="es-ES" sz="1100">
                <a:solidFill>
                  <a:srgbClr val="ffffff"/>
                </a:solidFill>
                <a:latin typeface="Constantia"/>
              </a:rPr>
              <a:t>Pulse para editar los formatos del texto del esquema</a:t>
            </a:r>
            <a:endParaRPr/>
          </a:p>
          <a:p>
            <a:pPr lvl="1">
              <a:buSzPct val="45000"/>
              <a:buFont typeface="StarSymbol"/>
              <a:buChar char=""/>
            </a:pPr>
            <a:r>
              <a:rPr lang="es-ES" sz="1100">
                <a:solidFill>
                  <a:srgbClr val="ffffff"/>
                </a:solidFill>
                <a:latin typeface="Constantia"/>
              </a:rPr>
              <a:t>Segundo nivel del esquema</a:t>
            </a:r>
            <a:endParaRPr/>
          </a:p>
          <a:p>
            <a:pPr lvl="2">
              <a:buSzPct val="75000"/>
              <a:buFont typeface="StarSymbol"/>
              <a:buChar char=""/>
            </a:pPr>
            <a:r>
              <a:rPr lang="es-ES" sz="1100">
                <a:solidFill>
                  <a:srgbClr val="ffffff"/>
                </a:solidFill>
                <a:latin typeface="Constantia"/>
              </a:rPr>
              <a:t>Tercer nivel del esquema</a:t>
            </a:r>
            <a:endParaRPr/>
          </a:p>
          <a:p>
            <a:pPr lvl="3">
              <a:buSzPct val="45000"/>
              <a:buFont typeface="StarSymbol"/>
              <a:buChar char=""/>
            </a:pPr>
            <a:r>
              <a:rPr lang="es-ES" sz="1100">
                <a:solidFill>
                  <a:srgbClr val="ffffff"/>
                </a:solidFill>
                <a:latin typeface="Constantia"/>
              </a:rPr>
              <a:t>Cuarto nivel del esquema</a:t>
            </a:r>
            <a:endParaRPr/>
          </a:p>
          <a:p>
            <a:pPr lvl="4">
              <a:buSzPct val="75000"/>
              <a:buFont typeface="StarSymbol"/>
              <a:buChar char=""/>
            </a:pPr>
            <a:r>
              <a:rPr lang="es-ES" sz="1100">
                <a:solidFill>
                  <a:srgbClr val="ffffff"/>
                </a:solidFill>
                <a:latin typeface="Constantia"/>
              </a:rPr>
              <a:t>Quinto nivel del esquema</a:t>
            </a:r>
            <a:endParaRPr/>
          </a:p>
          <a:p>
            <a:pPr lvl="5">
              <a:buSzPct val="45000"/>
              <a:buFont typeface="StarSymbol"/>
              <a:buChar char=""/>
            </a:pPr>
            <a:r>
              <a:rPr lang="es-ES" sz="1100">
                <a:solidFill>
                  <a:srgbClr val="ffffff"/>
                </a:solidFill>
                <a:latin typeface="Constantia"/>
              </a:rPr>
              <a:t>Sexto nivel del esquema</a:t>
            </a:r>
            <a:endParaRPr/>
          </a:p>
          <a:p>
            <a:pPr lvl="6">
              <a:buSzPct val="45000"/>
              <a:buFont typeface="StarSymbol"/>
              <a:buChar char=""/>
            </a:pPr>
            <a:r>
              <a:rPr lang="es-ES" sz="1100">
                <a:solidFill>
                  <a:srgbClr val="ffffff"/>
                </a:solidFill>
                <a:latin typeface="Constantia"/>
              </a:rPr>
              <a:t>Séptimo nivel del esquema</a:t>
            </a:r>
            <a:endParaRPr/>
          </a:p>
          <a:p>
            <a:pPr lvl="7">
              <a:buSzPct val="45000"/>
              <a:buFont typeface="StarSymbol"/>
              <a:buChar char=""/>
            </a:pPr>
            <a:r>
              <a:rPr lang="es-ES" sz="1100">
                <a:solidFill>
                  <a:srgbClr val="ffffff"/>
                </a:solidFill>
                <a:latin typeface="Constantia"/>
              </a:rPr>
              <a:t>Octavo nivel del esquema</a:t>
            </a:r>
            <a:endParaRPr/>
          </a:p>
          <a:p>
            <a:pPr>
              <a:lnSpc>
                <a:spcPct val="90000"/>
              </a:lnSpc>
            </a:pPr>
            <a:r>
              <a:rPr lang="es-ES" sz="1100">
                <a:solidFill>
                  <a:srgbClr val="ffffff"/>
                </a:solidFill>
                <a:latin typeface="Constantia"/>
              </a:rPr>
              <a:t>Noveno nivel del esquemawebsite URL</a:t>
            </a:r>
            <a:endParaRPr/>
          </a:p>
        </p:txBody>
      </p:sp>
      <p:sp>
        <p:nvSpPr>
          <p:cNvPr id="19" name="PlaceHolder 20"/>
          <p:cNvSpPr>
            <a:spLocks noGrp="1"/>
          </p:cNvSpPr>
          <p:nvPr>
            <p:ph type="body"/>
          </p:nvPr>
        </p:nvSpPr>
        <p:spPr>
          <a:xfrm>
            <a:off x="457200" y="4736520"/>
            <a:ext cx="2358720" cy="2075400"/>
          </a:xfrm>
          <a:prstGeom prst="rect">
            <a:avLst/>
          </a:prstGeom>
        </p:spPr>
        <p:txBody>
          <a:bodyPr anchor="ctr" bIns="45000" lIns="182880" rIns="182880" tIns="45000"/>
          <a:p>
            <a:pPr>
              <a:buSzPct val="45000"/>
              <a:buFont typeface="StarSymbol"/>
              <a:buChar char=""/>
            </a:pPr>
            <a:r>
              <a:rPr lang="es-ES" sz="1100">
                <a:solidFill>
                  <a:srgbClr val="ffffff"/>
                </a:solidFill>
                <a:latin typeface="Constantia"/>
              </a:rPr>
              <a:t>Pulse para editar los formatos del texto del esquema</a:t>
            </a:r>
            <a:endParaRPr/>
          </a:p>
          <a:p>
            <a:pPr lvl="1">
              <a:buSzPct val="45000"/>
              <a:buFont typeface="StarSymbol"/>
              <a:buChar char=""/>
            </a:pPr>
            <a:r>
              <a:rPr lang="es-ES" sz="1100">
                <a:solidFill>
                  <a:srgbClr val="ffffff"/>
                </a:solidFill>
                <a:latin typeface="Constantia"/>
              </a:rPr>
              <a:t>Segundo nivel del esquema</a:t>
            </a:r>
            <a:endParaRPr/>
          </a:p>
          <a:p>
            <a:pPr lvl="2">
              <a:buSzPct val="75000"/>
              <a:buFont typeface="StarSymbol"/>
              <a:buChar char=""/>
            </a:pPr>
            <a:r>
              <a:rPr lang="es-ES" sz="1100">
                <a:solidFill>
                  <a:srgbClr val="ffffff"/>
                </a:solidFill>
                <a:latin typeface="Constantia"/>
              </a:rPr>
              <a:t>Tercer nivel del esquema</a:t>
            </a:r>
            <a:endParaRPr/>
          </a:p>
          <a:p>
            <a:pPr lvl="3">
              <a:buSzPct val="45000"/>
              <a:buFont typeface="StarSymbol"/>
              <a:buChar char=""/>
            </a:pPr>
            <a:r>
              <a:rPr lang="es-ES" sz="1100">
                <a:solidFill>
                  <a:srgbClr val="ffffff"/>
                </a:solidFill>
                <a:latin typeface="Constantia"/>
              </a:rPr>
              <a:t>Cuarto nivel del esquema</a:t>
            </a:r>
            <a:endParaRPr/>
          </a:p>
          <a:p>
            <a:pPr lvl="4">
              <a:buSzPct val="75000"/>
              <a:buFont typeface="StarSymbol"/>
              <a:buChar char=""/>
            </a:pPr>
            <a:r>
              <a:rPr lang="es-ES" sz="1100">
                <a:solidFill>
                  <a:srgbClr val="ffffff"/>
                </a:solidFill>
                <a:latin typeface="Constantia"/>
              </a:rPr>
              <a:t>Quinto nivel del esquema</a:t>
            </a:r>
            <a:endParaRPr/>
          </a:p>
          <a:p>
            <a:pPr lvl="5">
              <a:buSzPct val="45000"/>
              <a:buFont typeface="StarSymbol"/>
              <a:buChar char=""/>
            </a:pPr>
            <a:r>
              <a:rPr lang="es-ES" sz="1100">
                <a:solidFill>
                  <a:srgbClr val="ffffff"/>
                </a:solidFill>
                <a:latin typeface="Constantia"/>
              </a:rPr>
              <a:t>Sexto nivel del esquema</a:t>
            </a:r>
            <a:endParaRPr/>
          </a:p>
          <a:p>
            <a:pPr lvl="6">
              <a:buSzPct val="45000"/>
              <a:buFont typeface="StarSymbol"/>
              <a:buChar char=""/>
            </a:pPr>
            <a:r>
              <a:rPr lang="es-ES" sz="1100">
                <a:solidFill>
                  <a:srgbClr val="ffffff"/>
                </a:solidFill>
                <a:latin typeface="Constantia"/>
              </a:rPr>
              <a:t>Séptimo nivel del esquema</a:t>
            </a:r>
            <a:endParaRPr/>
          </a:p>
          <a:p>
            <a:pPr lvl="7">
              <a:buSzPct val="45000"/>
              <a:buFont typeface="StarSymbol"/>
              <a:buChar char=""/>
            </a:pPr>
            <a:r>
              <a:rPr lang="es-ES" sz="1100">
                <a:solidFill>
                  <a:srgbClr val="ffffff"/>
                </a:solidFill>
                <a:latin typeface="Constantia"/>
              </a:rPr>
              <a:t>Octavo nivel del esquema</a:t>
            </a:r>
            <a:endParaRPr/>
          </a:p>
          <a:p>
            <a:pPr>
              <a:lnSpc>
                <a:spcPct val="90000"/>
              </a:lnSpc>
            </a:pPr>
            <a:r>
              <a:rPr lang="es-ES" sz="1100">
                <a:solidFill>
                  <a:srgbClr val="ffffff"/>
                </a:solidFill>
                <a:latin typeface="Constantia"/>
              </a:rPr>
              <a:t>Noveno nivel del esquemaClick to add text</a:t>
            </a:r>
            <a:endParaRPr/>
          </a:p>
        </p:txBody>
      </p:sp>
      <p:sp>
        <p:nvSpPr>
          <p:cNvPr id="20" name="CustomShape 21"/>
          <p:cNvSpPr/>
          <p:nvPr/>
        </p:nvSpPr>
        <p:spPr>
          <a:xfrm>
            <a:off x="10287000" y="0"/>
            <a:ext cx="1897920" cy="7767360"/>
          </a:xfrm>
          <a:prstGeom prst="rect">
            <a:avLst/>
          </a:prstGeom>
          <a:solidFill>
            <a:srgbClr val="d9d9d9"/>
          </a:solidFill>
        </p:spPr>
        <p:txBody>
          <a:bodyPr bIns="45000" lIns="90000" rIns="90000" tIns="45000"/>
          <a:p>
            <a:r>
              <a:rPr lang="es-ES" sz="1600">
                <a:solidFill>
                  <a:srgbClr val="808080"/>
                </a:solidFill>
                <a:latin typeface="Calibri Light"/>
              </a:rPr>
              <a:t>Imprimir:</a:t>
            </a:r>
            <a:endParaRPr/>
          </a:p>
          <a:p>
            <a:r>
              <a:rPr lang="es-ES" sz="1000">
                <a:solidFill>
                  <a:srgbClr val="808080"/>
                </a:solidFill>
                <a:latin typeface="Calibri Light"/>
              </a:rPr>
              <a:t>Es posible que su impresora no imprima del mismo modo que lo hacen las nuestras, por lo que debe asegurarse de realizar varias impresiones de prueba. Si el contenido no se alinea del todo bien, pruebe con la configuración Ajustar al tamaño del papel. Se encuentra en el cuadro de diálogo Imprimir; solo tiene que hacer clic en Diapositivas de página completa para acceder.</a:t>
            </a:r>
            <a:endParaRPr/>
          </a:p>
          <a:p>
            <a:r>
              <a:rPr lang="es-ES" sz="1000">
                <a:solidFill>
                  <a:srgbClr val="808080"/>
                </a:solidFill>
                <a:latin typeface="Calibri Light"/>
              </a:rPr>
              <a:t>¿Ha observado que hemos incluido las líneas de pliegue para facilitarle la tarea? Son muy tenues, pero si prefiere que no aparezcan en su folleto, haga clic en Ver, Patrón de diapositivas y elimínelas antes de imprimir</a:t>
            </a:r>
            <a:r>
              <a:rPr lang="es-ES" sz="1000">
                <a:solidFill>
                  <a:srgbClr val="000000"/>
                </a:solidFill>
                <a:latin typeface="Calibri Light"/>
              </a:rPr>
              <a:t>.</a:t>
            </a:r>
            <a:endParaRPr/>
          </a:p>
          <a:p>
            <a:r>
              <a:rPr lang="es-ES" sz="1600">
                <a:solidFill>
                  <a:srgbClr val="808080"/>
                </a:solidFill>
                <a:latin typeface="Calibri Light"/>
              </a:rPr>
              <a:t>Personalización del contenido:</a:t>
            </a:r>
            <a:endParaRPr/>
          </a:p>
          <a:p>
            <a:r>
              <a:rPr lang="es-ES" sz="1000">
                <a:solidFill>
                  <a:srgbClr val="808080"/>
                </a:solidFill>
                <a:latin typeface="Calibri Light"/>
              </a:rPr>
              <a:t>Ya hemos dado formato a los marcadores de posición de este folleto para facilitarle el trabajo. Si desea agregar o quitar viñetas del texto, solo tiene que hacer clic en el botón Viñetas en la pestaña Inicio.</a:t>
            </a:r>
            <a:endParaRPr/>
          </a:p>
          <a:p>
            <a:r>
              <a:rPr lang="es-ES" sz="1000">
                <a:solidFill>
                  <a:srgbClr val="808080"/>
                </a:solidFill>
                <a:latin typeface="Calibri Light"/>
              </a:rPr>
              <a:t>Si necesita más marcadores de posición para títulos, subtítulos o texto, basta con hacer una copia del que necesite y arrastrarlo al lugar correcto. Las guías inteligentes de PowerPoint le ayudarán a alinearlo con el resto.</a:t>
            </a:r>
            <a:endParaRPr/>
          </a:p>
          <a:p>
            <a:r>
              <a:rPr lang="es-ES" sz="1000">
                <a:solidFill>
                  <a:srgbClr val="808080"/>
                </a:solidFill>
                <a:latin typeface="Calibri Light"/>
              </a:rPr>
              <a:t>¿Desea utilizar sus propias imágenes en vez de las nuestras? No pasa nada. Haga clic en una imagen, pulse la tecla Suprimir y, a continuación, haga clic en el icono para agregar una imagen.</a:t>
            </a:r>
            <a:endParaRPr/>
          </a:p>
        </p:txBody>
      </p:sp>
      <p:sp>
        <p:nvSpPr>
          <p:cNvPr id="21" name="PlaceHolder 22"/>
          <p:cNvSpPr>
            <a:spLocks noGrp="1"/>
          </p:cNvSpPr>
          <p:nvPr>
            <p:ph type="title"/>
          </p:nvPr>
        </p:nvSpPr>
        <p:spPr>
          <a:xfrm>
            <a:off x="502920" y="309960"/>
            <a:ext cx="9052200" cy="1297440"/>
          </a:xfrm>
          <a:prstGeom prst="rect">
            <a:avLst/>
          </a:prstGeom>
        </p:spPr>
        <p:txBody>
          <a:bodyPr anchor="ctr" bIns="0" lIns="0" rIns="0" tIns="0" wrap="none"/>
          <a:p>
            <a:r>
              <a:rPr lang="es-ES"/>
              <a:t>Pulse para editar el formato del texto de título</a:t>
            </a:r>
            <a:endParaRPr/>
          </a:p>
        </p:txBody>
      </p:sp>
    </p:spTree>
  </p:cSld>
  <p:clrMap accent1="accent1" accent2="accent2" accent3="accent3" accent4="accent4" accent5="accent5" accent6="accent6" bg1="lt1" bg2="lt2" folHlink="folHlink" hlink="hlink" tx1="dk1" tx2="dk2"/>
  <p:sldLayoutIdLst>
    <p:sldLayoutId id="2147483649"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 name="Line 1"/>
          <p:cNvSpPr/>
          <p:nvPr/>
        </p:nvSpPr>
        <p:spPr>
          <a:xfrm>
            <a:off x="6766560" y="0"/>
            <a:ext cx="0" cy="7772400"/>
          </a:xfrm>
          <a:prstGeom prst="line">
            <a:avLst/>
          </a:prstGeom>
          <a:ln w="6480">
            <a:solidFill>
              <a:srgbClr val="f2f2f2"/>
            </a:solidFill>
            <a:custDash>
              <a:ds d="72000" sp="54000"/>
            </a:custDash>
            <a:miter/>
          </a:ln>
        </p:spPr>
      </p:sp>
      <p:sp>
        <p:nvSpPr>
          <p:cNvPr id="23" name="CustomShape 2"/>
          <p:cNvSpPr/>
          <p:nvPr/>
        </p:nvSpPr>
        <p:spPr>
          <a:xfrm>
            <a:off x="3849480" y="685800"/>
            <a:ext cx="2450160" cy="3949920"/>
          </a:xfrm>
          <a:prstGeom prst="rect">
            <a:avLst/>
          </a:prstGeom>
          <a:solidFill>
            <a:srgbClr val="f6f8e4"/>
          </a:solidFill>
        </p:spPr>
      </p:sp>
      <p:sp>
        <p:nvSpPr>
          <p:cNvPr id="24" name="Line 3"/>
          <p:cNvSpPr/>
          <p:nvPr/>
        </p:nvSpPr>
        <p:spPr>
          <a:xfrm>
            <a:off x="3383280" y="0"/>
            <a:ext cx="0" cy="7772400"/>
          </a:xfrm>
          <a:prstGeom prst="line">
            <a:avLst/>
          </a:prstGeom>
          <a:ln w="6480">
            <a:solidFill>
              <a:srgbClr val="f2f2f2"/>
            </a:solidFill>
            <a:custDash>
              <a:ds d="72000" sp="54000"/>
            </a:custDash>
            <a:miter/>
          </a:ln>
        </p:spPr>
      </p:sp>
      <p:sp>
        <p:nvSpPr>
          <p:cNvPr id="25" name="CustomShape 4"/>
          <p:cNvSpPr/>
          <p:nvPr/>
        </p:nvSpPr>
        <p:spPr>
          <a:xfrm>
            <a:off x="457200" y="457200"/>
            <a:ext cx="2450160" cy="182520"/>
          </a:xfrm>
          <a:prstGeom prst="rect">
            <a:avLst/>
          </a:prstGeom>
          <a:solidFill>
            <a:srgbClr val="727ca3"/>
          </a:solidFill>
        </p:spPr>
      </p:sp>
      <p:sp>
        <p:nvSpPr>
          <p:cNvPr id="26" name="CustomShape 5"/>
          <p:cNvSpPr/>
          <p:nvPr/>
        </p:nvSpPr>
        <p:spPr>
          <a:xfrm>
            <a:off x="457200" y="6854400"/>
            <a:ext cx="2450160" cy="456840"/>
          </a:xfrm>
          <a:prstGeom prst="rect">
            <a:avLst/>
          </a:prstGeom>
          <a:solidFill>
            <a:srgbClr val="727ca3"/>
          </a:solidFill>
        </p:spPr>
      </p:sp>
      <p:sp>
        <p:nvSpPr>
          <p:cNvPr id="27" name="CustomShape 6"/>
          <p:cNvSpPr/>
          <p:nvPr/>
        </p:nvSpPr>
        <p:spPr>
          <a:xfrm>
            <a:off x="457200" y="685800"/>
            <a:ext cx="2450160" cy="1722240"/>
          </a:xfrm>
          <a:prstGeom prst="rect">
            <a:avLst/>
          </a:prstGeom>
        </p:spPr>
        <p:txBody>
          <a:bodyPr bIns="45000" lIns="90000" rIns="90000" tIns="457200"/>
          <a:p>
            <a:r>
              <a:rPr lang="es-ES" sz="2000">
                <a:solidFill>
                  <a:srgbClr val="000000"/>
                </a:solidFill>
                <a:latin typeface="Constantia"/>
              </a:rPr>
              <a:t>Haga clic en el icono para agregar una imagen</a:t>
            </a:r>
            <a:endParaRPr/>
          </a:p>
        </p:txBody>
      </p:sp>
      <p:sp>
        <p:nvSpPr>
          <p:cNvPr id="28" name="CustomShape 7"/>
          <p:cNvSpPr/>
          <p:nvPr/>
        </p:nvSpPr>
        <p:spPr>
          <a:xfrm>
            <a:off x="3849480" y="457200"/>
            <a:ext cx="2450160" cy="182520"/>
          </a:xfrm>
          <a:prstGeom prst="rect">
            <a:avLst/>
          </a:prstGeom>
          <a:solidFill>
            <a:srgbClr val="d2da7a"/>
          </a:solidFill>
        </p:spPr>
      </p:sp>
      <p:sp>
        <p:nvSpPr>
          <p:cNvPr id="29" name="CustomShape 8"/>
          <p:cNvSpPr/>
          <p:nvPr/>
        </p:nvSpPr>
        <p:spPr>
          <a:xfrm>
            <a:off x="3849480" y="6854400"/>
            <a:ext cx="2450160" cy="456840"/>
          </a:xfrm>
          <a:prstGeom prst="rect">
            <a:avLst/>
          </a:prstGeom>
          <a:solidFill>
            <a:srgbClr val="d2da7a"/>
          </a:solidFill>
        </p:spPr>
      </p:sp>
      <p:sp>
        <p:nvSpPr>
          <p:cNvPr id="30" name="CustomShape 9"/>
          <p:cNvSpPr/>
          <p:nvPr/>
        </p:nvSpPr>
        <p:spPr>
          <a:xfrm>
            <a:off x="7232760" y="457200"/>
            <a:ext cx="2358720" cy="182520"/>
          </a:xfrm>
          <a:prstGeom prst="rect">
            <a:avLst/>
          </a:prstGeom>
          <a:solidFill>
            <a:srgbClr val="727ca3"/>
          </a:solidFill>
        </p:spPr>
      </p:sp>
      <p:sp>
        <p:nvSpPr>
          <p:cNvPr id="31" name="CustomShape 10"/>
          <p:cNvSpPr/>
          <p:nvPr/>
        </p:nvSpPr>
        <p:spPr>
          <a:xfrm>
            <a:off x="7232760" y="6854400"/>
            <a:ext cx="2358720" cy="456840"/>
          </a:xfrm>
          <a:prstGeom prst="rect">
            <a:avLst/>
          </a:prstGeom>
          <a:solidFill>
            <a:srgbClr val="727ca3"/>
          </a:solidFill>
        </p:spPr>
      </p:sp>
      <p:sp>
        <p:nvSpPr>
          <p:cNvPr id="32" name="PlaceHolder 11"/>
          <p:cNvSpPr>
            <a:spLocks noGrp="1"/>
          </p:cNvSpPr>
          <p:nvPr>
            <p:ph type="body"/>
          </p:nvPr>
        </p:nvSpPr>
        <p:spPr>
          <a:xfrm>
            <a:off x="457200" y="3004920"/>
            <a:ext cx="2450160" cy="662040"/>
          </a:xfrm>
          <a:prstGeom prst="rect">
            <a:avLst/>
          </a:prstGeom>
        </p:spPr>
        <p:txBody>
          <a:bodyPr anchor="b" bIns="0" tIns="45000"/>
          <a:p>
            <a:pPr>
              <a:buSzPct val="45000"/>
              <a:buFont typeface="StarSymbol"/>
              <a:buChar char=""/>
            </a:pPr>
            <a:r>
              <a:rPr lang="es-ES" sz="2000">
                <a:solidFill>
                  <a:srgbClr val="727ca3"/>
                </a:solidFill>
                <a:latin typeface="Constantia"/>
              </a:rPr>
              <a:t>Pulse para editar los formatos del texto del esquema</a:t>
            </a:r>
            <a:endParaRPr/>
          </a:p>
          <a:p>
            <a:pPr lvl="1">
              <a:buSzPct val="45000"/>
              <a:buFont typeface="StarSymbol"/>
              <a:buChar char=""/>
            </a:pPr>
            <a:r>
              <a:rPr lang="es-ES" sz="2000">
                <a:solidFill>
                  <a:srgbClr val="727ca3"/>
                </a:solidFill>
                <a:latin typeface="Constantia"/>
              </a:rPr>
              <a:t>Segundo nivel del esquema</a:t>
            </a:r>
            <a:endParaRPr/>
          </a:p>
          <a:p>
            <a:pPr lvl="2">
              <a:buSzPct val="75000"/>
              <a:buFont typeface="StarSymbol"/>
              <a:buChar char=""/>
            </a:pPr>
            <a:r>
              <a:rPr lang="es-ES" sz="2000">
                <a:solidFill>
                  <a:srgbClr val="727ca3"/>
                </a:solidFill>
                <a:latin typeface="Constantia"/>
              </a:rPr>
              <a:t>Tercer nivel del esquema</a:t>
            </a:r>
            <a:endParaRPr/>
          </a:p>
          <a:p>
            <a:pPr lvl="3">
              <a:buSzPct val="45000"/>
              <a:buFont typeface="StarSymbol"/>
              <a:buChar char=""/>
            </a:pPr>
            <a:r>
              <a:rPr lang="es-ES" sz="2000">
                <a:solidFill>
                  <a:srgbClr val="727ca3"/>
                </a:solidFill>
                <a:latin typeface="Constantia"/>
              </a:rPr>
              <a:t>Cuarto nivel del esquema</a:t>
            </a:r>
            <a:endParaRPr/>
          </a:p>
          <a:p>
            <a:pPr lvl="4">
              <a:buSzPct val="75000"/>
              <a:buFont typeface="StarSymbol"/>
              <a:buChar char=""/>
            </a:pPr>
            <a:r>
              <a:rPr lang="es-ES" sz="2000">
                <a:solidFill>
                  <a:srgbClr val="727ca3"/>
                </a:solidFill>
                <a:latin typeface="Constantia"/>
              </a:rPr>
              <a:t>Quinto nivel del esquema</a:t>
            </a:r>
            <a:endParaRPr/>
          </a:p>
          <a:p>
            <a:pPr lvl="5">
              <a:buSzPct val="45000"/>
              <a:buFont typeface="StarSymbol"/>
              <a:buChar char=""/>
            </a:pPr>
            <a:r>
              <a:rPr lang="es-ES" sz="2000">
                <a:solidFill>
                  <a:srgbClr val="727ca3"/>
                </a:solidFill>
                <a:latin typeface="Constantia"/>
              </a:rPr>
              <a:t>Sexto nivel del esquema</a:t>
            </a:r>
            <a:endParaRPr/>
          </a:p>
          <a:p>
            <a:pPr lvl="6">
              <a:buSzPct val="45000"/>
              <a:buFont typeface="StarSymbol"/>
              <a:buChar char=""/>
            </a:pPr>
            <a:r>
              <a:rPr lang="es-ES" sz="2000">
                <a:solidFill>
                  <a:srgbClr val="727ca3"/>
                </a:solidFill>
                <a:latin typeface="Constantia"/>
              </a:rPr>
              <a:t>Séptimo nivel del esquema</a:t>
            </a:r>
            <a:endParaRPr/>
          </a:p>
          <a:p>
            <a:pPr lvl="7">
              <a:buSzPct val="45000"/>
              <a:buFont typeface="StarSymbol"/>
              <a:buChar char=""/>
            </a:pPr>
            <a:r>
              <a:rPr lang="es-ES" sz="2000">
                <a:solidFill>
                  <a:srgbClr val="727ca3"/>
                </a:solidFill>
                <a:latin typeface="Constantia"/>
              </a:rPr>
              <a:t>Octavo nivel del esquema</a:t>
            </a:r>
            <a:endParaRPr/>
          </a:p>
          <a:p>
            <a:pPr>
              <a:lnSpc>
                <a:spcPct val="90000"/>
              </a:lnSpc>
            </a:pPr>
            <a:r>
              <a:rPr lang="es-ES" sz="2000">
                <a:solidFill>
                  <a:srgbClr val="727ca3"/>
                </a:solidFill>
                <a:latin typeface="Constantia"/>
              </a:rPr>
              <a:t>Noveno nivel del esquemaClick to add text</a:t>
            </a:r>
            <a:endParaRPr/>
          </a:p>
        </p:txBody>
      </p:sp>
      <p:sp>
        <p:nvSpPr>
          <p:cNvPr id="33" name="PlaceHolder 12"/>
          <p:cNvSpPr>
            <a:spLocks noGrp="1"/>
          </p:cNvSpPr>
          <p:nvPr>
            <p:ph type="body"/>
          </p:nvPr>
        </p:nvSpPr>
        <p:spPr>
          <a:xfrm>
            <a:off x="4114800" y="914400"/>
            <a:ext cx="1942920" cy="3352320"/>
          </a:xfrm>
          <a:prstGeom prst="rect">
            <a:avLst/>
          </a:prstGeom>
        </p:spPr>
        <p:txBody>
          <a:bodyPr anchor="ctr" bIns="91440" tIns="91440"/>
          <a:p>
            <a:pPr>
              <a:buSzPct val="45000"/>
              <a:buFont typeface="StarSymbol"/>
              <a:buChar char=""/>
            </a:pPr>
            <a:r>
              <a:rPr lang="es-ES" sz="1600">
                <a:solidFill>
                  <a:srgbClr val="000000"/>
                </a:solidFill>
                <a:latin typeface="Constantia"/>
              </a:rPr>
              <a:t>Pulse para editar los formatos del texto del esquema</a:t>
            </a:r>
            <a:endParaRPr/>
          </a:p>
          <a:p>
            <a:pPr lvl="1">
              <a:buSzPct val="45000"/>
              <a:buFont typeface="StarSymbol"/>
              <a:buChar char=""/>
            </a:pPr>
            <a:r>
              <a:rPr lang="es-ES" sz="1600">
                <a:solidFill>
                  <a:srgbClr val="000000"/>
                </a:solidFill>
                <a:latin typeface="Constantia"/>
              </a:rPr>
              <a:t>Segundo nivel del esquema</a:t>
            </a:r>
            <a:endParaRPr/>
          </a:p>
          <a:p>
            <a:pPr lvl="2">
              <a:buSzPct val="75000"/>
              <a:buFont typeface="StarSymbol"/>
              <a:buChar char=""/>
            </a:pPr>
            <a:r>
              <a:rPr lang="es-ES" sz="1600">
                <a:solidFill>
                  <a:srgbClr val="000000"/>
                </a:solidFill>
                <a:latin typeface="Constantia"/>
              </a:rPr>
              <a:t>Tercer nivel del esquema</a:t>
            </a:r>
            <a:endParaRPr/>
          </a:p>
          <a:p>
            <a:pPr lvl="3">
              <a:buSzPct val="45000"/>
              <a:buFont typeface="StarSymbol"/>
              <a:buChar char=""/>
            </a:pPr>
            <a:r>
              <a:rPr lang="es-ES" sz="1600">
                <a:solidFill>
                  <a:srgbClr val="000000"/>
                </a:solidFill>
                <a:latin typeface="Constantia"/>
              </a:rPr>
              <a:t>Cuarto nivel del esquema</a:t>
            </a:r>
            <a:endParaRPr/>
          </a:p>
          <a:p>
            <a:pPr lvl="4">
              <a:buSzPct val="75000"/>
              <a:buFont typeface="StarSymbol"/>
              <a:buChar char=""/>
            </a:pPr>
            <a:r>
              <a:rPr lang="es-ES" sz="1600">
                <a:solidFill>
                  <a:srgbClr val="000000"/>
                </a:solidFill>
                <a:latin typeface="Constantia"/>
              </a:rPr>
              <a:t>Quinto nivel del esquema</a:t>
            </a:r>
            <a:endParaRPr/>
          </a:p>
          <a:p>
            <a:pPr lvl="5">
              <a:buSzPct val="45000"/>
              <a:buFont typeface="StarSymbol"/>
              <a:buChar char=""/>
            </a:pPr>
            <a:r>
              <a:rPr lang="es-ES" sz="1600">
                <a:solidFill>
                  <a:srgbClr val="000000"/>
                </a:solidFill>
                <a:latin typeface="Constantia"/>
              </a:rPr>
              <a:t>Sexto nivel del esquema</a:t>
            </a:r>
            <a:endParaRPr/>
          </a:p>
          <a:p>
            <a:pPr lvl="6">
              <a:buSzPct val="45000"/>
              <a:buFont typeface="StarSymbol"/>
              <a:buChar char=""/>
            </a:pPr>
            <a:r>
              <a:rPr lang="es-ES" sz="1600">
                <a:solidFill>
                  <a:srgbClr val="000000"/>
                </a:solidFill>
                <a:latin typeface="Constantia"/>
              </a:rPr>
              <a:t>Séptimo nivel del esquema</a:t>
            </a:r>
            <a:endParaRPr/>
          </a:p>
          <a:p>
            <a:pPr lvl="7">
              <a:buSzPct val="45000"/>
              <a:buFont typeface="StarSymbol"/>
              <a:buChar char=""/>
            </a:pPr>
            <a:r>
              <a:rPr lang="es-ES" sz="1600">
                <a:solidFill>
                  <a:srgbClr val="000000"/>
                </a:solidFill>
                <a:latin typeface="Constantia"/>
              </a:rPr>
              <a:t>Octavo nivel del esquema</a:t>
            </a:r>
            <a:endParaRPr/>
          </a:p>
          <a:p>
            <a:pPr>
              <a:lnSpc>
                <a:spcPct val="90000"/>
              </a:lnSpc>
            </a:pPr>
            <a:r>
              <a:rPr lang="es-ES" sz="1600">
                <a:solidFill>
                  <a:srgbClr val="000000"/>
                </a:solidFill>
                <a:latin typeface="Constantia"/>
              </a:rPr>
              <a:t>Noveno nivel del esquemaClick to add text</a:t>
            </a:r>
            <a:endParaRPr/>
          </a:p>
        </p:txBody>
      </p:sp>
      <p:sp>
        <p:nvSpPr>
          <p:cNvPr id="34" name="CustomShape 13"/>
          <p:cNvSpPr/>
          <p:nvPr/>
        </p:nvSpPr>
        <p:spPr>
          <a:xfrm>
            <a:off x="3849480" y="4690440"/>
            <a:ext cx="2450160" cy="1722240"/>
          </a:xfrm>
          <a:prstGeom prst="rect">
            <a:avLst/>
          </a:prstGeom>
        </p:spPr>
        <p:txBody>
          <a:bodyPr bIns="45000" lIns="90000" rIns="90000" tIns="457200"/>
          <a:p>
            <a:r>
              <a:rPr lang="es-ES" sz="2000">
                <a:solidFill>
                  <a:srgbClr val="000000"/>
                </a:solidFill>
                <a:latin typeface="Constantia"/>
              </a:rPr>
              <a:t>Haga clic en el icono para agregar una imagen</a:t>
            </a:r>
            <a:endParaRPr/>
          </a:p>
        </p:txBody>
      </p:sp>
      <p:sp>
        <p:nvSpPr>
          <p:cNvPr id="35" name="PlaceHolder 14"/>
          <p:cNvSpPr>
            <a:spLocks noGrp="1"/>
          </p:cNvSpPr>
          <p:nvPr>
            <p:ph type="body"/>
          </p:nvPr>
        </p:nvSpPr>
        <p:spPr>
          <a:xfrm>
            <a:off x="7235640" y="4636080"/>
            <a:ext cx="2358720" cy="236520"/>
          </a:xfrm>
          <a:prstGeom prst="rect">
            <a:avLst/>
          </a:prstGeom>
        </p:spPr>
        <p:txBody>
          <a:bodyPr anchor="b" bIns="0" tIns="45000"/>
          <a:p>
            <a:pPr>
              <a:buSzPct val="45000"/>
              <a:buFont typeface="StarSymbol"/>
              <a:buChar char=""/>
            </a:pPr>
            <a:r>
              <a:rPr lang="es-ES" sz="1200">
                <a:solidFill>
                  <a:srgbClr val="727ca3"/>
                </a:solidFill>
                <a:latin typeface="Constantia"/>
              </a:rPr>
              <a:t>Pulse para editar los formatos del texto del esquema</a:t>
            </a:r>
            <a:endParaRPr/>
          </a:p>
          <a:p>
            <a:pPr lvl="1">
              <a:buSzPct val="45000"/>
              <a:buFont typeface="StarSymbol"/>
              <a:buChar char=""/>
            </a:pPr>
            <a:r>
              <a:rPr lang="es-ES" sz="1200">
                <a:solidFill>
                  <a:srgbClr val="727ca3"/>
                </a:solidFill>
                <a:latin typeface="Constantia"/>
              </a:rPr>
              <a:t>Segundo nivel del esquema</a:t>
            </a:r>
            <a:endParaRPr/>
          </a:p>
          <a:p>
            <a:pPr lvl="2">
              <a:buSzPct val="75000"/>
              <a:buFont typeface="StarSymbol"/>
              <a:buChar char=""/>
            </a:pPr>
            <a:r>
              <a:rPr lang="es-ES" sz="1200">
                <a:solidFill>
                  <a:srgbClr val="727ca3"/>
                </a:solidFill>
                <a:latin typeface="Constantia"/>
              </a:rPr>
              <a:t>Tercer nivel del esquema</a:t>
            </a:r>
            <a:endParaRPr/>
          </a:p>
          <a:p>
            <a:pPr lvl="3">
              <a:buSzPct val="45000"/>
              <a:buFont typeface="StarSymbol"/>
              <a:buChar char=""/>
            </a:pPr>
            <a:r>
              <a:rPr lang="es-ES" sz="1200">
                <a:solidFill>
                  <a:srgbClr val="727ca3"/>
                </a:solidFill>
                <a:latin typeface="Constantia"/>
              </a:rPr>
              <a:t>Cuarto nivel del esquema</a:t>
            </a:r>
            <a:endParaRPr/>
          </a:p>
          <a:p>
            <a:pPr lvl="4">
              <a:buSzPct val="75000"/>
              <a:buFont typeface="StarSymbol"/>
              <a:buChar char=""/>
            </a:pPr>
            <a:r>
              <a:rPr lang="es-ES" sz="1200">
                <a:solidFill>
                  <a:srgbClr val="727ca3"/>
                </a:solidFill>
                <a:latin typeface="Constantia"/>
              </a:rPr>
              <a:t>Quinto nivel del esquema</a:t>
            </a:r>
            <a:endParaRPr/>
          </a:p>
          <a:p>
            <a:pPr lvl="5">
              <a:buSzPct val="45000"/>
              <a:buFont typeface="StarSymbol"/>
              <a:buChar char=""/>
            </a:pPr>
            <a:r>
              <a:rPr lang="es-ES" sz="1200">
                <a:solidFill>
                  <a:srgbClr val="727ca3"/>
                </a:solidFill>
                <a:latin typeface="Constantia"/>
              </a:rPr>
              <a:t>Sexto nivel del esquema</a:t>
            </a:r>
            <a:endParaRPr/>
          </a:p>
          <a:p>
            <a:pPr lvl="6">
              <a:buSzPct val="45000"/>
              <a:buFont typeface="StarSymbol"/>
              <a:buChar char=""/>
            </a:pPr>
            <a:r>
              <a:rPr lang="es-ES" sz="1200">
                <a:solidFill>
                  <a:srgbClr val="727ca3"/>
                </a:solidFill>
                <a:latin typeface="Constantia"/>
              </a:rPr>
              <a:t>Séptimo nivel del esquema</a:t>
            </a:r>
            <a:endParaRPr/>
          </a:p>
          <a:p>
            <a:pPr lvl="7">
              <a:buSzPct val="45000"/>
              <a:buFont typeface="StarSymbol"/>
              <a:buChar char=""/>
            </a:pPr>
            <a:r>
              <a:rPr lang="es-ES" sz="1200">
                <a:solidFill>
                  <a:srgbClr val="727ca3"/>
                </a:solidFill>
                <a:latin typeface="Constantia"/>
              </a:rPr>
              <a:t>Octavo nivel del esquema</a:t>
            </a:r>
            <a:endParaRPr/>
          </a:p>
          <a:p>
            <a:pPr>
              <a:lnSpc>
                <a:spcPct val="90000"/>
              </a:lnSpc>
            </a:pPr>
            <a:r>
              <a:rPr lang="es-ES" sz="1200">
                <a:solidFill>
                  <a:srgbClr val="727ca3"/>
                </a:solidFill>
                <a:latin typeface="Constantia"/>
              </a:rPr>
              <a:t>Noveno nivel del esquemaClick to add text</a:t>
            </a:r>
            <a:endParaRPr/>
          </a:p>
        </p:txBody>
      </p:sp>
      <p:sp>
        <p:nvSpPr>
          <p:cNvPr id="36" name="PlaceHolder 15"/>
          <p:cNvSpPr>
            <a:spLocks noGrp="1"/>
          </p:cNvSpPr>
          <p:nvPr>
            <p:ph type="body"/>
          </p:nvPr>
        </p:nvSpPr>
        <p:spPr>
          <a:xfrm>
            <a:off x="7235640" y="2854440"/>
            <a:ext cx="2358720" cy="236520"/>
          </a:xfrm>
          <a:prstGeom prst="rect">
            <a:avLst/>
          </a:prstGeom>
        </p:spPr>
        <p:txBody>
          <a:bodyPr anchor="b" bIns="0" tIns="45000"/>
          <a:p>
            <a:pPr>
              <a:buSzPct val="45000"/>
              <a:buFont typeface="StarSymbol"/>
              <a:buChar char=""/>
            </a:pPr>
            <a:r>
              <a:rPr lang="es-ES" sz="1200">
                <a:solidFill>
                  <a:srgbClr val="727ca3"/>
                </a:solidFill>
                <a:latin typeface="Constantia"/>
              </a:rPr>
              <a:t>Pulse para editar los formatos del texto del esquema</a:t>
            </a:r>
            <a:endParaRPr/>
          </a:p>
          <a:p>
            <a:pPr lvl="1">
              <a:buSzPct val="45000"/>
              <a:buFont typeface="StarSymbol"/>
              <a:buChar char=""/>
            </a:pPr>
            <a:r>
              <a:rPr lang="es-ES" sz="1200">
                <a:solidFill>
                  <a:srgbClr val="727ca3"/>
                </a:solidFill>
                <a:latin typeface="Constantia"/>
              </a:rPr>
              <a:t>Segundo nivel del esquema</a:t>
            </a:r>
            <a:endParaRPr/>
          </a:p>
          <a:p>
            <a:pPr lvl="2">
              <a:buSzPct val="75000"/>
              <a:buFont typeface="StarSymbol"/>
              <a:buChar char=""/>
            </a:pPr>
            <a:r>
              <a:rPr lang="es-ES" sz="1200">
                <a:solidFill>
                  <a:srgbClr val="727ca3"/>
                </a:solidFill>
                <a:latin typeface="Constantia"/>
              </a:rPr>
              <a:t>Tercer nivel del esquema</a:t>
            </a:r>
            <a:endParaRPr/>
          </a:p>
          <a:p>
            <a:pPr lvl="3">
              <a:buSzPct val="45000"/>
              <a:buFont typeface="StarSymbol"/>
              <a:buChar char=""/>
            </a:pPr>
            <a:r>
              <a:rPr lang="es-ES" sz="1200">
                <a:solidFill>
                  <a:srgbClr val="727ca3"/>
                </a:solidFill>
                <a:latin typeface="Constantia"/>
              </a:rPr>
              <a:t>Cuarto nivel del esquema</a:t>
            </a:r>
            <a:endParaRPr/>
          </a:p>
          <a:p>
            <a:pPr lvl="4">
              <a:buSzPct val="75000"/>
              <a:buFont typeface="StarSymbol"/>
              <a:buChar char=""/>
            </a:pPr>
            <a:r>
              <a:rPr lang="es-ES" sz="1200">
                <a:solidFill>
                  <a:srgbClr val="727ca3"/>
                </a:solidFill>
                <a:latin typeface="Constantia"/>
              </a:rPr>
              <a:t>Quinto nivel del esquema</a:t>
            </a:r>
            <a:endParaRPr/>
          </a:p>
          <a:p>
            <a:pPr lvl="5">
              <a:buSzPct val="45000"/>
              <a:buFont typeface="StarSymbol"/>
              <a:buChar char=""/>
            </a:pPr>
            <a:r>
              <a:rPr lang="es-ES" sz="1200">
                <a:solidFill>
                  <a:srgbClr val="727ca3"/>
                </a:solidFill>
                <a:latin typeface="Constantia"/>
              </a:rPr>
              <a:t>Sexto nivel del esquema</a:t>
            </a:r>
            <a:endParaRPr/>
          </a:p>
          <a:p>
            <a:pPr lvl="6">
              <a:buSzPct val="45000"/>
              <a:buFont typeface="StarSymbol"/>
              <a:buChar char=""/>
            </a:pPr>
            <a:r>
              <a:rPr lang="es-ES" sz="1200">
                <a:solidFill>
                  <a:srgbClr val="727ca3"/>
                </a:solidFill>
                <a:latin typeface="Constantia"/>
              </a:rPr>
              <a:t>Séptimo nivel del esquema</a:t>
            </a:r>
            <a:endParaRPr/>
          </a:p>
          <a:p>
            <a:pPr lvl="7">
              <a:buSzPct val="45000"/>
              <a:buFont typeface="StarSymbol"/>
              <a:buChar char=""/>
            </a:pPr>
            <a:r>
              <a:rPr lang="es-ES" sz="1200">
                <a:solidFill>
                  <a:srgbClr val="727ca3"/>
                </a:solidFill>
                <a:latin typeface="Constantia"/>
              </a:rPr>
              <a:t>Octavo nivel del esquema</a:t>
            </a:r>
            <a:endParaRPr/>
          </a:p>
          <a:p>
            <a:pPr>
              <a:lnSpc>
                <a:spcPct val="90000"/>
              </a:lnSpc>
            </a:pPr>
            <a:r>
              <a:rPr lang="es-ES" sz="1200">
                <a:solidFill>
                  <a:srgbClr val="727ca3"/>
                </a:solidFill>
                <a:latin typeface="Constantia"/>
              </a:rPr>
              <a:t>Noveno nivel del esquemaClick to add text</a:t>
            </a:r>
            <a:endParaRPr/>
          </a:p>
        </p:txBody>
      </p:sp>
      <p:sp>
        <p:nvSpPr>
          <p:cNvPr id="37" name="PlaceHolder 16"/>
          <p:cNvSpPr>
            <a:spLocks noGrp="1"/>
          </p:cNvSpPr>
          <p:nvPr>
            <p:ph type="body"/>
          </p:nvPr>
        </p:nvSpPr>
        <p:spPr>
          <a:xfrm>
            <a:off x="7235640" y="933480"/>
            <a:ext cx="2358720" cy="236520"/>
          </a:xfrm>
          <a:prstGeom prst="rect">
            <a:avLst/>
          </a:prstGeom>
        </p:spPr>
        <p:txBody>
          <a:bodyPr anchor="b" bIns="0" tIns="45000"/>
          <a:p>
            <a:pPr>
              <a:buSzPct val="45000"/>
              <a:buFont typeface="StarSymbol"/>
              <a:buChar char=""/>
            </a:pPr>
            <a:r>
              <a:rPr lang="es-ES" sz="1200">
                <a:solidFill>
                  <a:srgbClr val="727ca3"/>
                </a:solidFill>
                <a:latin typeface="Constantia"/>
              </a:rPr>
              <a:t>Pulse para editar los formatos del texto del esquema</a:t>
            </a:r>
            <a:endParaRPr/>
          </a:p>
          <a:p>
            <a:pPr lvl="1">
              <a:buSzPct val="45000"/>
              <a:buFont typeface="StarSymbol"/>
              <a:buChar char=""/>
            </a:pPr>
            <a:r>
              <a:rPr lang="es-ES" sz="1200">
                <a:solidFill>
                  <a:srgbClr val="727ca3"/>
                </a:solidFill>
                <a:latin typeface="Constantia"/>
              </a:rPr>
              <a:t>Segundo nivel del esquema</a:t>
            </a:r>
            <a:endParaRPr/>
          </a:p>
          <a:p>
            <a:pPr lvl="2">
              <a:buSzPct val="75000"/>
              <a:buFont typeface="StarSymbol"/>
              <a:buChar char=""/>
            </a:pPr>
            <a:r>
              <a:rPr lang="es-ES" sz="1200">
                <a:solidFill>
                  <a:srgbClr val="727ca3"/>
                </a:solidFill>
                <a:latin typeface="Constantia"/>
              </a:rPr>
              <a:t>Tercer nivel del esquema</a:t>
            </a:r>
            <a:endParaRPr/>
          </a:p>
          <a:p>
            <a:pPr lvl="3">
              <a:buSzPct val="45000"/>
              <a:buFont typeface="StarSymbol"/>
              <a:buChar char=""/>
            </a:pPr>
            <a:r>
              <a:rPr lang="es-ES" sz="1200">
                <a:solidFill>
                  <a:srgbClr val="727ca3"/>
                </a:solidFill>
                <a:latin typeface="Constantia"/>
              </a:rPr>
              <a:t>Cuarto nivel del esquema</a:t>
            </a:r>
            <a:endParaRPr/>
          </a:p>
          <a:p>
            <a:pPr lvl="4">
              <a:buSzPct val="75000"/>
              <a:buFont typeface="StarSymbol"/>
              <a:buChar char=""/>
            </a:pPr>
            <a:r>
              <a:rPr lang="es-ES" sz="1200">
                <a:solidFill>
                  <a:srgbClr val="727ca3"/>
                </a:solidFill>
                <a:latin typeface="Constantia"/>
              </a:rPr>
              <a:t>Quinto nivel del esquema</a:t>
            </a:r>
            <a:endParaRPr/>
          </a:p>
          <a:p>
            <a:pPr lvl="5">
              <a:buSzPct val="45000"/>
              <a:buFont typeface="StarSymbol"/>
              <a:buChar char=""/>
            </a:pPr>
            <a:r>
              <a:rPr lang="es-ES" sz="1200">
                <a:solidFill>
                  <a:srgbClr val="727ca3"/>
                </a:solidFill>
                <a:latin typeface="Constantia"/>
              </a:rPr>
              <a:t>Sexto nivel del esquema</a:t>
            </a:r>
            <a:endParaRPr/>
          </a:p>
          <a:p>
            <a:pPr lvl="6">
              <a:buSzPct val="45000"/>
              <a:buFont typeface="StarSymbol"/>
              <a:buChar char=""/>
            </a:pPr>
            <a:r>
              <a:rPr lang="es-ES" sz="1200">
                <a:solidFill>
                  <a:srgbClr val="727ca3"/>
                </a:solidFill>
                <a:latin typeface="Constantia"/>
              </a:rPr>
              <a:t>Séptimo nivel del esquema</a:t>
            </a:r>
            <a:endParaRPr/>
          </a:p>
          <a:p>
            <a:pPr lvl="7">
              <a:buSzPct val="45000"/>
              <a:buFont typeface="StarSymbol"/>
              <a:buChar char=""/>
            </a:pPr>
            <a:r>
              <a:rPr lang="es-ES" sz="1200">
                <a:solidFill>
                  <a:srgbClr val="727ca3"/>
                </a:solidFill>
                <a:latin typeface="Constantia"/>
              </a:rPr>
              <a:t>Octavo nivel del esquema</a:t>
            </a:r>
            <a:endParaRPr/>
          </a:p>
          <a:p>
            <a:pPr>
              <a:lnSpc>
                <a:spcPct val="90000"/>
              </a:lnSpc>
            </a:pPr>
            <a:r>
              <a:rPr lang="es-ES" sz="1200">
                <a:solidFill>
                  <a:srgbClr val="727ca3"/>
                </a:solidFill>
                <a:latin typeface="Constantia"/>
              </a:rPr>
              <a:t>Noveno nivel del esquemaClick to add text</a:t>
            </a:r>
            <a:endParaRPr/>
          </a:p>
        </p:txBody>
      </p:sp>
      <p:sp>
        <p:nvSpPr>
          <p:cNvPr id="38" name="PlaceHolder 17"/>
          <p:cNvSpPr>
            <a:spLocks noGrp="1"/>
          </p:cNvSpPr>
          <p:nvPr>
            <p:ph type="body"/>
          </p:nvPr>
        </p:nvSpPr>
        <p:spPr>
          <a:xfrm>
            <a:off x="457200" y="3704040"/>
            <a:ext cx="2450160" cy="3073680"/>
          </a:xfrm>
          <a:prstGeom prst="rect">
            <a:avLst/>
          </a:prstGeom>
        </p:spPr>
        <p:txBody>
          <a:bodyPr bIns="45000" tIns="45000"/>
          <a:p>
            <a:pPr>
              <a:buSzPct val="45000"/>
              <a:buFont typeface="StarSymbol"/>
              <a:buChar char=""/>
            </a:pPr>
            <a:r>
              <a:rPr lang="es-ES" sz="900">
                <a:solidFill>
                  <a:srgbClr val="000000"/>
                </a:solidFill>
                <a:latin typeface="Constantia"/>
              </a:rPr>
              <a:t>Pulse para editar los formatos del texto del esquema</a:t>
            </a:r>
            <a:endParaRPr/>
          </a:p>
          <a:p>
            <a:pPr lvl="1">
              <a:buSzPct val="45000"/>
              <a:buFont typeface="StarSymbol"/>
              <a:buChar char=""/>
            </a:pPr>
            <a:r>
              <a:rPr lang="es-ES" sz="900">
                <a:solidFill>
                  <a:srgbClr val="000000"/>
                </a:solidFill>
                <a:latin typeface="Constantia"/>
              </a:rPr>
              <a:t>Segundo nivel del esquema</a:t>
            </a:r>
            <a:endParaRPr/>
          </a:p>
          <a:p>
            <a:pPr lvl="2">
              <a:buSzPct val="75000"/>
              <a:buFont typeface="StarSymbol"/>
              <a:buChar char=""/>
            </a:pPr>
            <a:r>
              <a:rPr lang="es-ES" sz="900">
                <a:solidFill>
                  <a:srgbClr val="000000"/>
                </a:solidFill>
                <a:latin typeface="Constantia"/>
              </a:rPr>
              <a:t>Tercer nivel del esquema</a:t>
            </a:r>
            <a:endParaRPr/>
          </a:p>
          <a:p>
            <a:pPr lvl="3">
              <a:buSzPct val="45000"/>
              <a:buFont typeface="StarSymbol"/>
              <a:buChar char=""/>
            </a:pPr>
            <a:r>
              <a:rPr lang="es-ES" sz="900">
                <a:solidFill>
                  <a:srgbClr val="000000"/>
                </a:solidFill>
                <a:latin typeface="Constantia"/>
              </a:rPr>
              <a:t>Cuarto nivel del esquema</a:t>
            </a:r>
            <a:endParaRPr/>
          </a:p>
          <a:p>
            <a:pPr lvl="4">
              <a:buSzPct val="75000"/>
              <a:buFont typeface="StarSymbol"/>
              <a:buChar char=""/>
            </a:pPr>
            <a:r>
              <a:rPr lang="es-ES" sz="900">
                <a:solidFill>
                  <a:srgbClr val="000000"/>
                </a:solidFill>
                <a:latin typeface="Constantia"/>
              </a:rPr>
              <a:t>Quinto nivel del esquema</a:t>
            </a:r>
            <a:endParaRPr/>
          </a:p>
          <a:p>
            <a:pPr lvl="5">
              <a:buSzPct val="45000"/>
              <a:buFont typeface="StarSymbol"/>
              <a:buChar char=""/>
            </a:pPr>
            <a:r>
              <a:rPr lang="es-ES" sz="900">
                <a:solidFill>
                  <a:srgbClr val="000000"/>
                </a:solidFill>
                <a:latin typeface="Constantia"/>
              </a:rPr>
              <a:t>Sexto nivel del esquema</a:t>
            </a:r>
            <a:endParaRPr/>
          </a:p>
          <a:p>
            <a:pPr lvl="6">
              <a:buSzPct val="45000"/>
              <a:buFont typeface="StarSymbol"/>
              <a:buChar char=""/>
            </a:pPr>
            <a:r>
              <a:rPr lang="es-ES" sz="900">
                <a:solidFill>
                  <a:srgbClr val="000000"/>
                </a:solidFill>
                <a:latin typeface="Constantia"/>
              </a:rPr>
              <a:t>Séptimo nivel del esquema</a:t>
            </a:r>
            <a:endParaRPr/>
          </a:p>
          <a:p>
            <a:pPr lvl="7">
              <a:buSzPct val="45000"/>
              <a:buFont typeface="StarSymbol"/>
              <a:buChar char=""/>
            </a:pPr>
            <a:r>
              <a:rPr lang="es-ES" sz="900">
                <a:solidFill>
                  <a:srgbClr val="000000"/>
                </a:solidFill>
                <a:latin typeface="Constantia"/>
              </a:rPr>
              <a:t>Octavo nivel del esquema</a:t>
            </a:r>
            <a:endParaRPr/>
          </a:p>
          <a:p>
            <a:pPr>
              <a:lnSpc>
                <a:spcPct val="90000"/>
              </a:lnSpc>
              <a:buSzPct val="45000"/>
              <a:buFont typeface="Arial"/>
              <a:buChar char="•"/>
            </a:pPr>
            <a:r>
              <a:rPr lang="es-ES" sz="900">
                <a:solidFill>
                  <a:srgbClr val="000000"/>
                </a:solidFill>
                <a:latin typeface="Constantia"/>
              </a:rPr>
              <a:t>Noveno nivel del esquemaClick to add text</a:t>
            </a:r>
            <a:endParaRPr/>
          </a:p>
        </p:txBody>
      </p:sp>
      <p:sp>
        <p:nvSpPr>
          <p:cNvPr id="39" name="PlaceHolder 18"/>
          <p:cNvSpPr>
            <a:spLocks noGrp="1"/>
          </p:cNvSpPr>
          <p:nvPr>
            <p:ph type="body"/>
          </p:nvPr>
        </p:nvSpPr>
        <p:spPr>
          <a:xfrm>
            <a:off x="7235640" y="1170360"/>
            <a:ext cx="2358720" cy="1560240"/>
          </a:xfrm>
          <a:prstGeom prst="rect">
            <a:avLst/>
          </a:prstGeom>
        </p:spPr>
        <p:txBody>
          <a:bodyPr bIns="45000" tIns="45000"/>
          <a:p>
            <a:pPr>
              <a:buSzPct val="45000"/>
              <a:buFont typeface="StarSymbol"/>
              <a:buChar char=""/>
            </a:pPr>
            <a:r>
              <a:rPr lang="es-ES" sz="900">
                <a:solidFill>
                  <a:srgbClr val="000000"/>
                </a:solidFill>
                <a:latin typeface="Constantia"/>
              </a:rPr>
              <a:t>Pulse para editar los formatos del texto del esquema</a:t>
            </a:r>
            <a:endParaRPr/>
          </a:p>
          <a:p>
            <a:pPr lvl="1">
              <a:buSzPct val="45000"/>
              <a:buFont typeface="StarSymbol"/>
              <a:buChar char=""/>
            </a:pPr>
            <a:r>
              <a:rPr lang="es-ES" sz="900">
                <a:solidFill>
                  <a:srgbClr val="000000"/>
                </a:solidFill>
                <a:latin typeface="Constantia"/>
              </a:rPr>
              <a:t>Segundo nivel del esquema</a:t>
            </a:r>
            <a:endParaRPr/>
          </a:p>
          <a:p>
            <a:pPr lvl="2">
              <a:buSzPct val="75000"/>
              <a:buFont typeface="StarSymbol"/>
              <a:buChar char=""/>
            </a:pPr>
            <a:r>
              <a:rPr lang="es-ES" sz="900">
                <a:solidFill>
                  <a:srgbClr val="000000"/>
                </a:solidFill>
                <a:latin typeface="Constantia"/>
              </a:rPr>
              <a:t>Tercer nivel del esquema</a:t>
            </a:r>
            <a:endParaRPr/>
          </a:p>
          <a:p>
            <a:pPr lvl="3">
              <a:buSzPct val="45000"/>
              <a:buFont typeface="StarSymbol"/>
              <a:buChar char=""/>
            </a:pPr>
            <a:r>
              <a:rPr lang="es-ES" sz="900">
                <a:solidFill>
                  <a:srgbClr val="000000"/>
                </a:solidFill>
                <a:latin typeface="Constantia"/>
              </a:rPr>
              <a:t>Cuarto nivel del esquema</a:t>
            </a:r>
            <a:endParaRPr/>
          </a:p>
          <a:p>
            <a:pPr lvl="4">
              <a:buSzPct val="75000"/>
              <a:buFont typeface="StarSymbol"/>
              <a:buChar char=""/>
            </a:pPr>
            <a:r>
              <a:rPr lang="es-ES" sz="900">
                <a:solidFill>
                  <a:srgbClr val="000000"/>
                </a:solidFill>
                <a:latin typeface="Constantia"/>
              </a:rPr>
              <a:t>Quinto nivel del esquema</a:t>
            </a:r>
            <a:endParaRPr/>
          </a:p>
          <a:p>
            <a:pPr lvl="5">
              <a:buSzPct val="45000"/>
              <a:buFont typeface="StarSymbol"/>
              <a:buChar char=""/>
            </a:pPr>
            <a:r>
              <a:rPr lang="es-ES" sz="900">
                <a:solidFill>
                  <a:srgbClr val="000000"/>
                </a:solidFill>
                <a:latin typeface="Constantia"/>
              </a:rPr>
              <a:t>Sexto nivel del esquema</a:t>
            </a:r>
            <a:endParaRPr/>
          </a:p>
          <a:p>
            <a:pPr lvl="6">
              <a:buSzPct val="45000"/>
              <a:buFont typeface="StarSymbol"/>
              <a:buChar char=""/>
            </a:pPr>
            <a:r>
              <a:rPr lang="es-ES" sz="900">
                <a:solidFill>
                  <a:srgbClr val="000000"/>
                </a:solidFill>
                <a:latin typeface="Constantia"/>
              </a:rPr>
              <a:t>Séptimo nivel del esquema</a:t>
            </a:r>
            <a:endParaRPr/>
          </a:p>
          <a:p>
            <a:pPr lvl="7">
              <a:buSzPct val="45000"/>
              <a:buFont typeface="StarSymbol"/>
              <a:buChar char=""/>
            </a:pPr>
            <a:r>
              <a:rPr lang="es-ES" sz="900">
                <a:solidFill>
                  <a:srgbClr val="000000"/>
                </a:solidFill>
                <a:latin typeface="Constantia"/>
              </a:rPr>
              <a:t>Octavo nivel del esquema</a:t>
            </a:r>
            <a:endParaRPr/>
          </a:p>
          <a:p>
            <a:pPr>
              <a:lnSpc>
                <a:spcPct val="90000"/>
              </a:lnSpc>
              <a:buSzPct val="45000"/>
              <a:buFont typeface="Arial"/>
              <a:buChar char="•"/>
            </a:pPr>
            <a:r>
              <a:rPr lang="es-ES" sz="900">
                <a:solidFill>
                  <a:srgbClr val="000000"/>
                </a:solidFill>
                <a:latin typeface="Constantia"/>
              </a:rPr>
              <a:t>Noveno nivel del esquemaClick to add text</a:t>
            </a:r>
            <a:endParaRPr/>
          </a:p>
        </p:txBody>
      </p:sp>
      <p:sp>
        <p:nvSpPr>
          <p:cNvPr id="40" name="PlaceHolder 19"/>
          <p:cNvSpPr>
            <a:spLocks noGrp="1"/>
          </p:cNvSpPr>
          <p:nvPr>
            <p:ph type="body"/>
          </p:nvPr>
        </p:nvSpPr>
        <p:spPr>
          <a:xfrm>
            <a:off x="7235640" y="3091320"/>
            <a:ext cx="2358720" cy="1392840"/>
          </a:xfrm>
          <a:prstGeom prst="rect">
            <a:avLst/>
          </a:prstGeom>
        </p:spPr>
        <p:txBody>
          <a:bodyPr bIns="45000" tIns="45000"/>
          <a:p>
            <a:pPr>
              <a:buSzPct val="45000"/>
              <a:buFont typeface="StarSymbol"/>
              <a:buChar char=""/>
            </a:pPr>
            <a:r>
              <a:rPr lang="es-ES" sz="900">
                <a:solidFill>
                  <a:srgbClr val="000000"/>
                </a:solidFill>
                <a:latin typeface="Constantia"/>
              </a:rPr>
              <a:t>Pulse para editar los formatos del texto del esquema</a:t>
            </a:r>
            <a:endParaRPr/>
          </a:p>
          <a:p>
            <a:pPr lvl="1">
              <a:buSzPct val="45000"/>
              <a:buFont typeface="StarSymbol"/>
              <a:buChar char=""/>
            </a:pPr>
            <a:r>
              <a:rPr lang="es-ES" sz="900">
                <a:solidFill>
                  <a:srgbClr val="000000"/>
                </a:solidFill>
                <a:latin typeface="Constantia"/>
              </a:rPr>
              <a:t>Segundo nivel del esquema</a:t>
            </a:r>
            <a:endParaRPr/>
          </a:p>
          <a:p>
            <a:pPr lvl="2">
              <a:buSzPct val="75000"/>
              <a:buFont typeface="StarSymbol"/>
              <a:buChar char=""/>
            </a:pPr>
            <a:r>
              <a:rPr lang="es-ES" sz="900">
                <a:solidFill>
                  <a:srgbClr val="000000"/>
                </a:solidFill>
                <a:latin typeface="Constantia"/>
              </a:rPr>
              <a:t>Tercer nivel del esquema</a:t>
            </a:r>
            <a:endParaRPr/>
          </a:p>
          <a:p>
            <a:pPr lvl="3">
              <a:buSzPct val="45000"/>
              <a:buFont typeface="StarSymbol"/>
              <a:buChar char=""/>
            </a:pPr>
            <a:r>
              <a:rPr lang="es-ES" sz="900">
                <a:solidFill>
                  <a:srgbClr val="000000"/>
                </a:solidFill>
                <a:latin typeface="Constantia"/>
              </a:rPr>
              <a:t>Cuarto nivel del esquema</a:t>
            </a:r>
            <a:endParaRPr/>
          </a:p>
          <a:p>
            <a:pPr lvl="4">
              <a:buSzPct val="75000"/>
              <a:buFont typeface="StarSymbol"/>
              <a:buChar char=""/>
            </a:pPr>
            <a:r>
              <a:rPr lang="es-ES" sz="900">
                <a:solidFill>
                  <a:srgbClr val="000000"/>
                </a:solidFill>
                <a:latin typeface="Constantia"/>
              </a:rPr>
              <a:t>Quinto nivel del esquema</a:t>
            </a:r>
            <a:endParaRPr/>
          </a:p>
          <a:p>
            <a:pPr lvl="5">
              <a:buSzPct val="45000"/>
              <a:buFont typeface="StarSymbol"/>
              <a:buChar char=""/>
            </a:pPr>
            <a:r>
              <a:rPr lang="es-ES" sz="900">
                <a:solidFill>
                  <a:srgbClr val="000000"/>
                </a:solidFill>
                <a:latin typeface="Constantia"/>
              </a:rPr>
              <a:t>Sexto nivel del esquema</a:t>
            </a:r>
            <a:endParaRPr/>
          </a:p>
          <a:p>
            <a:pPr lvl="6">
              <a:buSzPct val="45000"/>
              <a:buFont typeface="StarSymbol"/>
              <a:buChar char=""/>
            </a:pPr>
            <a:r>
              <a:rPr lang="es-ES" sz="900">
                <a:solidFill>
                  <a:srgbClr val="000000"/>
                </a:solidFill>
                <a:latin typeface="Constantia"/>
              </a:rPr>
              <a:t>Séptimo nivel del esquema</a:t>
            </a:r>
            <a:endParaRPr/>
          </a:p>
          <a:p>
            <a:pPr lvl="7">
              <a:buSzPct val="45000"/>
              <a:buFont typeface="StarSymbol"/>
              <a:buChar char=""/>
            </a:pPr>
            <a:r>
              <a:rPr lang="es-ES" sz="900">
                <a:solidFill>
                  <a:srgbClr val="000000"/>
                </a:solidFill>
                <a:latin typeface="Constantia"/>
              </a:rPr>
              <a:t>Octavo nivel del esquema</a:t>
            </a:r>
            <a:endParaRPr/>
          </a:p>
          <a:p>
            <a:pPr>
              <a:lnSpc>
                <a:spcPct val="90000"/>
              </a:lnSpc>
              <a:buSzPct val="45000"/>
              <a:buFont typeface="Arial"/>
              <a:buChar char="•"/>
            </a:pPr>
            <a:r>
              <a:rPr lang="es-ES" sz="900">
                <a:solidFill>
                  <a:srgbClr val="000000"/>
                </a:solidFill>
                <a:latin typeface="Constantia"/>
              </a:rPr>
              <a:t>Noveno nivel del esquemaClick to add text</a:t>
            </a:r>
            <a:endParaRPr/>
          </a:p>
        </p:txBody>
      </p:sp>
      <p:sp>
        <p:nvSpPr>
          <p:cNvPr id="41" name="PlaceHolder 20"/>
          <p:cNvSpPr>
            <a:spLocks noGrp="1"/>
          </p:cNvSpPr>
          <p:nvPr>
            <p:ph type="body"/>
          </p:nvPr>
        </p:nvSpPr>
        <p:spPr>
          <a:xfrm>
            <a:off x="7235640" y="4873320"/>
            <a:ext cx="2358720" cy="1904760"/>
          </a:xfrm>
          <a:prstGeom prst="rect">
            <a:avLst/>
          </a:prstGeom>
        </p:spPr>
        <p:txBody>
          <a:bodyPr bIns="45000" tIns="45000"/>
          <a:p>
            <a:pPr>
              <a:buSzPct val="45000"/>
              <a:buFont typeface="StarSymbol"/>
              <a:buChar char=""/>
            </a:pPr>
            <a:r>
              <a:rPr lang="es-ES" sz="900">
                <a:solidFill>
                  <a:srgbClr val="000000"/>
                </a:solidFill>
                <a:latin typeface="Constantia"/>
              </a:rPr>
              <a:t>Pulse para editar los formatos del texto del esquema</a:t>
            </a:r>
            <a:endParaRPr/>
          </a:p>
          <a:p>
            <a:pPr lvl="1">
              <a:buSzPct val="45000"/>
              <a:buFont typeface="StarSymbol"/>
              <a:buChar char=""/>
            </a:pPr>
            <a:r>
              <a:rPr lang="es-ES" sz="900">
                <a:solidFill>
                  <a:srgbClr val="000000"/>
                </a:solidFill>
                <a:latin typeface="Constantia"/>
              </a:rPr>
              <a:t>Segundo nivel del esquema</a:t>
            </a:r>
            <a:endParaRPr/>
          </a:p>
          <a:p>
            <a:pPr lvl="2">
              <a:buSzPct val="75000"/>
              <a:buFont typeface="StarSymbol"/>
              <a:buChar char=""/>
            </a:pPr>
            <a:r>
              <a:rPr lang="es-ES" sz="900">
                <a:solidFill>
                  <a:srgbClr val="000000"/>
                </a:solidFill>
                <a:latin typeface="Constantia"/>
              </a:rPr>
              <a:t>Tercer nivel del esquema</a:t>
            </a:r>
            <a:endParaRPr/>
          </a:p>
          <a:p>
            <a:pPr lvl="3">
              <a:buSzPct val="45000"/>
              <a:buFont typeface="StarSymbol"/>
              <a:buChar char=""/>
            </a:pPr>
            <a:r>
              <a:rPr lang="es-ES" sz="900">
                <a:solidFill>
                  <a:srgbClr val="000000"/>
                </a:solidFill>
                <a:latin typeface="Constantia"/>
              </a:rPr>
              <a:t>Cuarto nivel del esquema</a:t>
            </a:r>
            <a:endParaRPr/>
          </a:p>
          <a:p>
            <a:pPr lvl="4">
              <a:buSzPct val="75000"/>
              <a:buFont typeface="StarSymbol"/>
              <a:buChar char=""/>
            </a:pPr>
            <a:r>
              <a:rPr lang="es-ES" sz="900">
                <a:solidFill>
                  <a:srgbClr val="000000"/>
                </a:solidFill>
                <a:latin typeface="Constantia"/>
              </a:rPr>
              <a:t>Quinto nivel del esquema</a:t>
            </a:r>
            <a:endParaRPr/>
          </a:p>
          <a:p>
            <a:pPr lvl="5">
              <a:buSzPct val="45000"/>
              <a:buFont typeface="StarSymbol"/>
              <a:buChar char=""/>
            </a:pPr>
            <a:r>
              <a:rPr lang="es-ES" sz="900">
                <a:solidFill>
                  <a:srgbClr val="000000"/>
                </a:solidFill>
                <a:latin typeface="Constantia"/>
              </a:rPr>
              <a:t>Sexto nivel del esquema</a:t>
            </a:r>
            <a:endParaRPr/>
          </a:p>
          <a:p>
            <a:pPr lvl="6">
              <a:buSzPct val="45000"/>
              <a:buFont typeface="StarSymbol"/>
              <a:buChar char=""/>
            </a:pPr>
            <a:r>
              <a:rPr lang="es-ES" sz="900">
                <a:solidFill>
                  <a:srgbClr val="000000"/>
                </a:solidFill>
                <a:latin typeface="Constantia"/>
              </a:rPr>
              <a:t>Séptimo nivel del esquema</a:t>
            </a:r>
            <a:endParaRPr/>
          </a:p>
          <a:p>
            <a:pPr lvl="7">
              <a:buSzPct val="45000"/>
              <a:buFont typeface="StarSymbol"/>
              <a:buChar char=""/>
            </a:pPr>
            <a:r>
              <a:rPr lang="es-ES" sz="900">
                <a:solidFill>
                  <a:srgbClr val="000000"/>
                </a:solidFill>
                <a:latin typeface="Constantia"/>
              </a:rPr>
              <a:t>Octavo nivel del esquema</a:t>
            </a:r>
            <a:endParaRPr/>
          </a:p>
          <a:p>
            <a:pPr>
              <a:lnSpc>
                <a:spcPct val="90000"/>
              </a:lnSpc>
              <a:buSzPct val="45000"/>
              <a:buFont typeface="Arial"/>
              <a:buChar char="•"/>
            </a:pPr>
            <a:r>
              <a:rPr lang="es-ES" sz="900">
                <a:solidFill>
                  <a:srgbClr val="000000"/>
                </a:solidFill>
                <a:latin typeface="Constantia"/>
              </a:rPr>
              <a:t>Noveno nivel del esquemaClick to add text</a:t>
            </a:r>
            <a:endParaRPr/>
          </a:p>
        </p:txBody>
      </p:sp>
      <p:sp>
        <p:nvSpPr>
          <p:cNvPr id="42" name="CustomShape 21"/>
          <p:cNvSpPr/>
          <p:nvPr/>
        </p:nvSpPr>
        <p:spPr>
          <a:xfrm>
            <a:off x="10287000" y="0"/>
            <a:ext cx="1917720" cy="7767360"/>
          </a:xfrm>
          <a:prstGeom prst="rect">
            <a:avLst/>
          </a:prstGeom>
          <a:solidFill>
            <a:srgbClr val="d9d9d9"/>
          </a:solidFill>
        </p:spPr>
        <p:txBody>
          <a:bodyPr bIns="45000" lIns="90000" rIns="90000" tIns="45000"/>
          <a:p>
            <a:r>
              <a:rPr lang="es-ES" sz="1600">
                <a:solidFill>
                  <a:srgbClr val="808080"/>
                </a:solidFill>
                <a:latin typeface="Calibri Light"/>
              </a:rPr>
              <a:t>Imprimir:</a:t>
            </a:r>
            <a:endParaRPr/>
          </a:p>
          <a:p>
            <a:r>
              <a:rPr lang="es-ES" sz="1000">
                <a:solidFill>
                  <a:srgbClr val="808080"/>
                </a:solidFill>
                <a:latin typeface="Calibri Light"/>
              </a:rPr>
              <a:t>Es posible que su impresora no imprima del mismo modo que lo hacen las nuestras, por lo que debe asegurarse de realizar varias impresiones de prueba. Si el contenido no se alinea del todo bien, pruebe con la configuración Ajustar al tamaño del papel. Se encuentra en el cuadro de diálogo Imprimir; solo tiene que hacer clic en Diapositivas de página completa para acceder.</a:t>
            </a:r>
            <a:endParaRPr/>
          </a:p>
          <a:p>
            <a:r>
              <a:rPr lang="es-ES" sz="1000">
                <a:solidFill>
                  <a:srgbClr val="808080"/>
                </a:solidFill>
                <a:latin typeface="Calibri Light"/>
              </a:rPr>
              <a:t>¿Ha observado que hemos incluido las líneas de pliegue para facilitarle la tarea? Son muy tenues, pero si prefiere que no aparezcan en su folleto, haga clic en Ver, Patrón de diapositivas y elimínelas antes de imprimir.</a:t>
            </a:r>
            <a:endParaRPr/>
          </a:p>
          <a:p>
            <a:r>
              <a:rPr lang="es-ES" sz="1600">
                <a:solidFill>
                  <a:srgbClr val="808080"/>
                </a:solidFill>
                <a:latin typeface="Calibri Light"/>
              </a:rPr>
              <a:t>Personalización del contenido:</a:t>
            </a:r>
            <a:endParaRPr/>
          </a:p>
          <a:p>
            <a:r>
              <a:rPr lang="es-ES" sz="1000">
                <a:solidFill>
                  <a:srgbClr val="808080"/>
                </a:solidFill>
                <a:latin typeface="Calibri Light"/>
              </a:rPr>
              <a:t>Se han dado formato a los marcadores de posición de este folleto para facilitarle el trabajo. Si desea agregar o quitar viñetas del texto, solo tiene que hacer clic en el botón Viñetas en la pestaña Inicio.</a:t>
            </a:r>
            <a:endParaRPr/>
          </a:p>
          <a:p>
            <a:r>
              <a:rPr lang="es-ES" sz="1000">
                <a:solidFill>
                  <a:srgbClr val="808080"/>
                </a:solidFill>
                <a:latin typeface="Calibri Light"/>
              </a:rPr>
              <a:t>Si necesita más marcadores de posición para títulos, subtítulos o texto, basta con hacer una copia del que necesite y arrastrarlo al lugar correcto. Las guías inteligentes de PowerPoint le ayudarán a alinearlo con el resto.</a:t>
            </a:r>
            <a:endParaRPr/>
          </a:p>
          <a:p>
            <a:r>
              <a:rPr lang="es-ES" sz="1000">
                <a:solidFill>
                  <a:srgbClr val="808080"/>
                </a:solidFill>
                <a:latin typeface="Calibri Light"/>
              </a:rPr>
              <a:t>¿Desea utilizar sus propias imágenes en vez de las nuestras? No pasa nada. Haga clic en una imagen, pulse la tecla Suprimir y, a continuación, haga clic en el icono para agregar una imagen.</a:t>
            </a:r>
            <a:endParaRPr/>
          </a:p>
        </p:txBody>
      </p:sp>
      <p:sp>
        <p:nvSpPr>
          <p:cNvPr id="43" name="PlaceHolder 22"/>
          <p:cNvSpPr>
            <a:spLocks noGrp="1"/>
          </p:cNvSpPr>
          <p:nvPr>
            <p:ph type="title"/>
          </p:nvPr>
        </p:nvSpPr>
        <p:spPr>
          <a:xfrm>
            <a:off x="502920" y="309960"/>
            <a:ext cx="9052200" cy="1297440"/>
          </a:xfrm>
          <a:prstGeom prst="rect">
            <a:avLst/>
          </a:prstGeom>
        </p:spPr>
        <p:txBody>
          <a:bodyPr anchor="ctr" bIns="0" lIns="0" rIns="0" tIns="0" wrap="none"/>
          <a:p>
            <a:r>
              <a:rPr lang="es-ES"/>
              <a:t>Pulse para editar el formato del texto de título</a:t>
            </a:r>
            <a:endParaRPr/>
          </a:p>
        </p:txBody>
      </p:sp>
    </p:spTree>
  </p:cSld>
  <p:clrMap accent1="accent1" accent2="accent2" accent3="accent3" accent4="accent4" accent5="accent5" accent6="accent6" bg1="lt1" bg2="lt2" folHlink="folHlink" hlink="hlink" tx1="dk1" tx2="dk2"/>
  <p:sldLayoutIdLst>
    <p:sldLayoutId id="2147483651" r:id="rId2"/>
  </p:sldLayoutIdLst>
</p:sldMaster>
</file>

<file path=ppt/slides/_rels/slide1.xml.rels><?xml version="1.0" encoding="UTF-8"?>
<Relationships xmlns="http://schemas.openxmlformats.org/package/2006/relationships"><Relationship Id="rId1" Type="http://schemas.openxmlformats.org/officeDocument/2006/relationships/hyperlink" Target="http://www.uam.es/otros/apaduam" TargetMode="External"/><Relationship Id="rId2" Type="http://schemas.openxmlformats.org/officeDocument/2006/relationships/hyperlink" Target="http://www.asociacioninclusive.com/" TargetMode="External"/><Relationship Id="rId3" Type="http://schemas.openxmlformats.org/officeDocument/2006/relationships/hyperlink" Target="http://www.fundacionaprocor.com/" TargetMode="External"/><Relationship Id="rId4" Type="http://schemas.openxmlformats.org/officeDocument/2006/relationships/hyperlink" Target="http://www.aequitas.org/" TargetMode="External"/><Relationship Id="rId5" Type="http://schemas.openxmlformats.org/officeDocument/2006/relationships/hyperlink" Target="http://www.udima.es/" TargetMode="External"/><Relationship Id="rId6" Type="http://schemas.openxmlformats.org/officeDocument/2006/relationships/image" Target="../media/image1.png"/><Relationship Id="rId7" Type="http://schemas.openxmlformats.org/officeDocument/2006/relationships/image" Target="../media/image2.gif"/><Relationship Id="rId8" Type="http://schemas.openxmlformats.org/officeDocument/2006/relationships/image" Target="../media/image3.jpeg"/><Relationship Id="rId9" Type="http://schemas.openxmlformats.org/officeDocument/2006/relationships/image" Target="../media/image4.jpeg"/><Relationship Id="rId10" Type="http://schemas.openxmlformats.org/officeDocument/2006/relationships/image" Target="../media/image5.png"/><Relationship Id="rId11" Type="http://schemas.openxmlformats.org/officeDocument/2006/relationships/image" Target="../media/image6.jpeg"/><Relationship Id="rId12" Type="http://schemas.openxmlformats.org/officeDocument/2006/relationships/image" Target="../media/image7.jpeg"/><Relationship Id="rId13"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CustomShape 1"/>
          <p:cNvSpPr/>
          <p:nvPr/>
        </p:nvSpPr>
        <p:spPr>
          <a:xfrm>
            <a:off x="406440" y="1130400"/>
            <a:ext cx="2533320" cy="2418120"/>
          </a:xfrm>
          <a:prstGeom prst="rect">
            <a:avLst/>
          </a:prstGeom>
        </p:spPr>
        <p:txBody>
          <a:bodyPr bIns="144000" lIns="144000" rIns="144000" tIns="144000"/>
          <a:p>
            <a:pPr algn="ctr"/>
            <a:r>
              <a:rPr lang="es-ES" sz="1200">
                <a:solidFill>
                  <a:srgbClr val="000000"/>
                </a:solidFill>
                <a:latin typeface="Constantia"/>
              </a:rPr>
              <a:t>Inscripción gratuita enviando un email a la dirección: </a:t>
            </a:r>
            <a:r>
              <a:rPr lang="es-ES" sz="1200">
                <a:solidFill>
                  <a:srgbClr val="000000"/>
                </a:solidFill>
                <a:latin typeface="Constantia"/>
              </a:rPr>
              <a:t>lvaldes@asociacioninclusive.com</a:t>
            </a:r>
            <a:endParaRPr/>
          </a:p>
          <a:p>
            <a:pPr algn="ctr"/>
            <a:r>
              <a:rPr lang="es-ES" sz="1200">
                <a:solidFill>
                  <a:srgbClr val="000000"/>
                </a:solidFill>
                <a:latin typeface="Constantia"/>
              </a:rPr>
              <a:t>Se entregará certificado de asistencia a aquellos que lo soliciten en el email de inscripción.</a:t>
            </a:r>
            <a:endParaRPr/>
          </a:p>
          <a:p>
            <a:pPr algn="ctr"/>
            <a:r>
              <a:rPr lang="es-ES" sz="1200">
                <a:solidFill>
                  <a:srgbClr val="000000"/>
                </a:solidFill>
                <a:latin typeface="Constantia"/>
              </a:rPr>
              <a:t>Por motivos de aforo solo podrán asistir las personas inscritas. </a:t>
            </a:r>
            <a:endParaRPr/>
          </a:p>
        </p:txBody>
      </p:sp>
      <p:sp>
        <p:nvSpPr>
          <p:cNvPr id="45" name="CustomShape 2"/>
          <p:cNvSpPr/>
          <p:nvPr/>
        </p:nvSpPr>
        <p:spPr>
          <a:xfrm>
            <a:off x="3733200" y="1056240"/>
            <a:ext cx="2664000" cy="3362040"/>
          </a:xfrm>
          <a:prstGeom prst="rect">
            <a:avLst/>
          </a:prstGeom>
          <a:solidFill>
            <a:srgbClr val="ffffff"/>
          </a:solidFill>
        </p:spPr>
        <p:txBody>
          <a:bodyPr anchor="ctr" bIns="144000" lIns="144000" rIns="144000" tIns="144000"/>
          <a:p>
            <a:pPr algn="ctr"/>
            <a:r>
              <a:rPr lang="es-ES" sz="1200">
                <a:solidFill>
                  <a:srgbClr val="002060"/>
                </a:solidFill>
                <a:latin typeface="Constantia"/>
              </a:rPr>
              <a:t>APADUAM </a:t>
            </a:r>
            <a:r>
              <a:rPr lang="es-ES" sz="1200">
                <a:solidFill>
                  <a:srgbClr val="002060"/>
                </a:solidFill>
                <a:latin typeface="Constantia"/>
              </a:rPr>
              <a:t>
</a:t>
            </a:r>
            <a:r>
              <a:rPr lang="es-ES" sz="1200">
                <a:solidFill>
                  <a:srgbClr val="002060"/>
                </a:solidFill>
                <a:latin typeface="Constantia"/>
              </a:rPr>
              <a:t>(</a:t>
            </a:r>
            <a:r>
              <a:rPr lang="es-ES" sz="1200">
                <a:solidFill>
                  <a:srgbClr val="002060"/>
                </a:solidFill>
                <a:latin typeface="Constantia"/>
                <a:hlinkClick r:id="rId1"/>
              </a:rPr>
              <a:t>www.uam.es/otros/apaduam</a:t>
            </a:r>
            <a:r>
              <a:rPr lang="es-ES" sz="1200">
                <a:solidFill>
                  <a:srgbClr val="002060"/>
                </a:solidFill>
                <a:latin typeface="Constantia"/>
              </a:rPr>
              <a:t>)</a:t>
            </a:r>
            <a:endParaRPr/>
          </a:p>
          <a:p>
            <a:pPr algn="ctr"/>
            <a:r>
              <a:rPr lang="es-ES" sz="1200">
                <a:solidFill>
                  <a:srgbClr val="002060"/>
                </a:solidFill>
                <a:latin typeface="Constantia"/>
              </a:rPr>
              <a:t>Asociación INCLUSIVE (</a:t>
            </a:r>
            <a:r>
              <a:rPr lang="es-ES" sz="1200">
                <a:solidFill>
                  <a:srgbClr val="002060"/>
                </a:solidFill>
                <a:latin typeface="Constantia"/>
                <a:hlinkClick r:id="rId2"/>
              </a:rPr>
              <a:t>www.asociacioninclusive.com</a:t>
            </a:r>
            <a:r>
              <a:rPr lang="es-ES" sz="1200">
                <a:solidFill>
                  <a:srgbClr val="002060"/>
                </a:solidFill>
                <a:latin typeface="Constantia"/>
              </a:rPr>
              <a:t>)</a:t>
            </a:r>
            <a:endParaRPr/>
          </a:p>
          <a:p>
            <a:pPr algn="ctr"/>
            <a:r>
              <a:rPr lang="es-ES" sz="1200">
                <a:solidFill>
                  <a:srgbClr val="002060"/>
                </a:solidFill>
                <a:latin typeface="Constantia"/>
              </a:rPr>
              <a:t>Fundación APROCOR (</a:t>
            </a:r>
            <a:r>
              <a:rPr lang="es-ES" sz="1200">
                <a:solidFill>
                  <a:srgbClr val="002060"/>
                </a:solidFill>
                <a:latin typeface="Constantia"/>
                <a:hlinkClick r:id="rId3"/>
              </a:rPr>
              <a:t>www.fundacionaprocor.com</a:t>
            </a:r>
            <a:r>
              <a:rPr lang="es-ES" sz="1200">
                <a:solidFill>
                  <a:srgbClr val="002060"/>
                </a:solidFill>
                <a:latin typeface="Constantia"/>
              </a:rPr>
              <a:t>)</a:t>
            </a:r>
            <a:endParaRPr/>
          </a:p>
          <a:p>
            <a:pPr algn="ctr"/>
            <a:r>
              <a:rPr lang="es-ES" sz="1200">
                <a:solidFill>
                  <a:srgbClr val="002060"/>
                </a:solidFill>
                <a:latin typeface="Constantia"/>
              </a:rPr>
              <a:t>Fundacion AEQUITAS</a:t>
            </a:r>
            <a:endParaRPr/>
          </a:p>
          <a:p>
            <a:pPr algn="ctr"/>
            <a:r>
              <a:rPr b="1" lang="es-ES" sz="1200">
                <a:solidFill>
                  <a:srgbClr val="002060"/>
                </a:solidFill>
                <a:latin typeface="Constantia"/>
                <a:hlinkClick r:id="rId4"/>
              </a:rPr>
              <a:t>(www.aequitas.org</a:t>
            </a:r>
            <a:r>
              <a:rPr b="1" lang="es-ES" sz="1200">
                <a:solidFill>
                  <a:srgbClr val="002060"/>
                </a:solidFill>
                <a:latin typeface="Constantia"/>
              </a:rPr>
              <a:t>)</a:t>
            </a:r>
            <a:endParaRPr/>
          </a:p>
          <a:p>
            <a:pPr algn="ctr"/>
            <a:r>
              <a:rPr b="1" lang="es-ES" sz="1200">
                <a:solidFill>
                  <a:srgbClr val="002060"/>
                </a:solidFill>
                <a:latin typeface="Constantia"/>
              </a:rPr>
              <a:t>UDIMA</a:t>
            </a:r>
            <a:endParaRPr/>
          </a:p>
          <a:p>
            <a:pPr algn="ctr"/>
            <a:r>
              <a:rPr lang="es-ES" sz="1200">
                <a:solidFill>
                  <a:srgbClr val="002060"/>
                </a:solidFill>
                <a:latin typeface="Constantia"/>
                <a:hlinkClick r:id="rId5"/>
              </a:rPr>
              <a:t>www.udima.es</a:t>
            </a:r>
            <a:endParaRPr/>
          </a:p>
          <a:p>
            <a:pPr algn="ctr"/>
            <a:r>
              <a:rPr lang="es-ES" sz="1200">
                <a:solidFill>
                  <a:srgbClr val="002060"/>
                </a:solidFill>
                <a:latin typeface="Constantia"/>
              </a:rPr>
              <a:t>mjruano@fgr-abogados.com</a:t>
            </a:r>
            <a:endParaRPr/>
          </a:p>
        </p:txBody>
      </p:sp>
      <p:sp>
        <p:nvSpPr>
          <p:cNvPr id="46" name="CustomShape 3"/>
          <p:cNvSpPr/>
          <p:nvPr/>
        </p:nvSpPr>
        <p:spPr>
          <a:xfrm>
            <a:off x="6940440" y="5172120"/>
            <a:ext cx="2874600" cy="2142720"/>
          </a:xfrm>
          <a:prstGeom prst="rect">
            <a:avLst/>
          </a:prstGeom>
          <a:solidFill>
            <a:srgbClr val="727ca3"/>
          </a:solidFill>
          <a:ln w="12600">
            <a:solidFill>
              <a:srgbClr val="545b78"/>
            </a:solidFill>
            <a:miter/>
          </a:ln>
        </p:spPr>
      </p:sp>
      <p:sp>
        <p:nvSpPr>
          <p:cNvPr id="47" name="CustomShape 4"/>
          <p:cNvSpPr/>
          <p:nvPr/>
        </p:nvSpPr>
        <p:spPr>
          <a:xfrm>
            <a:off x="7074000" y="861840"/>
            <a:ext cx="2666520" cy="1005120"/>
          </a:xfrm>
          <a:prstGeom prst="rect">
            <a:avLst/>
          </a:prstGeom>
        </p:spPr>
        <p:txBody>
          <a:bodyPr bIns="45000" lIns="90000" rIns="90000" tIns="45000"/>
          <a:p>
            <a:pPr algn="ctr"/>
            <a:r>
              <a:rPr b="1" lang="es-ES" sz="2000">
                <a:solidFill>
                  <a:srgbClr val="000000"/>
                </a:solidFill>
                <a:latin typeface="Constantia"/>
              </a:rPr>
              <a:t>Ciclo de </a:t>
            </a:r>
            <a:r>
              <a:rPr b="1" lang="es-ES" sz="2000">
                <a:solidFill>
                  <a:srgbClr val="ff0000"/>
                </a:solidFill>
                <a:latin typeface="Constantia"/>
              </a:rPr>
              <a:t>3</a:t>
            </a:r>
            <a:r>
              <a:rPr b="1" lang="es-ES" sz="2000">
                <a:solidFill>
                  <a:srgbClr val="000000"/>
                </a:solidFill>
                <a:latin typeface="Constantia"/>
              </a:rPr>
              <a:t> Charlas- Coloquio</a:t>
            </a:r>
            <a:endParaRPr/>
          </a:p>
        </p:txBody>
      </p:sp>
      <p:sp>
        <p:nvSpPr>
          <p:cNvPr id="48" name="CustomShape 5"/>
          <p:cNvSpPr/>
          <p:nvPr/>
        </p:nvSpPr>
        <p:spPr>
          <a:xfrm>
            <a:off x="7029360" y="2028240"/>
            <a:ext cx="2800080" cy="1034280"/>
          </a:xfrm>
          <a:prstGeom prst="rect">
            <a:avLst/>
          </a:prstGeom>
        </p:spPr>
        <p:txBody>
          <a:bodyPr bIns="45000" lIns="72000" rIns="90000" tIns="45000"/>
          <a:p>
            <a:pPr algn="ctr"/>
            <a:r>
              <a:rPr lang="es-ES" sz="1400">
                <a:solidFill>
                  <a:srgbClr val="000000"/>
                </a:solidFill>
                <a:latin typeface="Constantia"/>
              </a:rPr>
              <a:t>DISCAPACIDAD</a:t>
            </a:r>
            <a:endParaRPr/>
          </a:p>
          <a:p>
            <a:pPr algn="ctr"/>
            <a:r>
              <a:rPr lang="es-ES" sz="1400">
                <a:solidFill>
                  <a:srgbClr val="000000"/>
                </a:solidFill>
                <a:latin typeface="Constantia"/>
              </a:rPr>
              <a:t>DERECHOS , TRIBUTACIÓN, </a:t>
            </a:r>
            <a:endParaRPr/>
          </a:p>
          <a:p>
            <a:pPr algn="ctr"/>
            <a:r>
              <a:rPr lang="es-ES" sz="1400">
                <a:solidFill>
                  <a:srgbClr val="000000"/>
                </a:solidFill>
                <a:latin typeface="Constantia"/>
              </a:rPr>
              <a:t> </a:t>
            </a:r>
            <a:r>
              <a:rPr lang="es-ES" sz="1400">
                <a:solidFill>
                  <a:srgbClr val="000000"/>
                </a:solidFill>
                <a:latin typeface="Constantia"/>
              </a:rPr>
              <a:t>BENEFICIOS FISCALES</a:t>
            </a:r>
            <a:endParaRPr/>
          </a:p>
        </p:txBody>
      </p:sp>
      <p:sp>
        <p:nvSpPr>
          <p:cNvPr id="49" name="CustomShape 6"/>
          <p:cNvSpPr/>
          <p:nvPr/>
        </p:nvSpPr>
        <p:spPr>
          <a:xfrm>
            <a:off x="6901560" y="3041640"/>
            <a:ext cx="2952000" cy="577080"/>
          </a:xfrm>
          <a:prstGeom prst="rect">
            <a:avLst/>
          </a:prstGeom>
          <a:solidFill>
            <a:srgbClr val="ffffff"/>
          </a:solidFill>
        </p:spPr>
        <p:txBody>
          <a:bodyPr bIns="45000" lIns="90000" rIns="90000" tIns="45000"/>
          <a:p>
            <a:pPr algn="ctr"/>
            <a:r>
              <a:rPr b="1" lang="es-ES" sz="1600">
                <a:solidFill>
                  <a:srgbClr val="ff0000"/>
                </a:solidFill>
                <a:latin typeface="Constantia"/>
              </a:rPr>
              <a:t>6,13 y 20 de Febrero de 2014 de 18:30 a 20:30</a:t>
            </a:r>
            <a:endParaRPr/>
          </a:p>
        </p:txBody>
      </p:sp>
      <p:sp>
        <p:nvSpPr>
          <p:cNvPr id="50" name="TextShape 7"/>
          <p:cNvSpPr txBox="1"/>
          <p:nvPr/>
        </p:nvSpPr>
        <p:spPr>
          <a:xfrm>
            <a:off x="3764520" y="740160"/>
            <a:ext cx="2449080" cy="266040"/>
          </a:xfrm>
          <a:prstGeom prst="rect">
            <a:avLst/>
          </a:prstGeom>
        </p:spPr>
        <p:txBody>
          <a:bodyPr bIns="45000" lIns="90000" rIns="90000" tIns="45000"/>
          <a:p>
            <a:pPr algn="ctr">
              <a:lnSpc>
                <a:spcPct val="85000"/>
              </a:lnSpc>
            </a:pPr>
            <a:r>
              <a:rPr lang="es-ES" sz="1600">
                <a:solidFill>
                  <a:srgbClr val="727ca3"/>
                </a:solidFill>
              </a:rPr>
              <a:t>Participan</a:t>
            </a:r>
            <a:endParaRPr/>
          </a:p>
        </p:txBody>
      </p:sp>
      <p:sp>
        <p:nvSpPr>
          <p:cNvPr id="51" name="CustomShape 8"/>
          <p:cNvSpPr/>
          <p:nvPr/>
        </p:nvSpPr>
        <p:spPr>
          <a:xfrm>
            <a:off x="3295800" y="4863960"/>
            <a:ext cx="3377880" cy="2533320"/>
          </a:xfrm>
          <a:prstGeom prst="rect">
            <a:avLst/>
          </a:prstGeom>
          <a:solidFill>
            <a:srgbClr val="727ca3"/>
          </a:solidFill>
          <a:ln w="12600">
            <a:solidFill>
              <a:srgbClr val="545b78"/>
            </a:solidFill>
            <a:miter/>
          </a:ln>
        </p:spPr>
      </p:sp>
      <p:pic>
        <p:nvPicPr>
          <p:cNvPr descr="" id="52" name="Picture 9"/>
          <p:cNvPicPr/>
          <p:nvPr/>
        </p:nvPicPr>
        <p:blipFill>
          <a:blip r:embed="rId6"/>
          <a:stretch>
            <a:fillRect/>
          </a:stretch>
        </p:blipFill>
        <p:spPr>
          <a:xfrm>
            <a:off x="5740560" y="4894200"/>
            <a:ext cx="918720" cy="719640"/>
          </a:xfrm>
          <a:prstGeom prst="rect">
            <a:avLst/>
          </a:prstGeom>
        </p:spPr>
      </p:pic>
      <p:pic>
        <p:nvPicPr>
          <p:cNvPr descr="" id="53" name="Picture 10"/>
          <p:cNvPicPr/>
          <p:nvPr/>
        </p:nvPicPr>
        <p:blipFill>
          <a:blip r:embed="rId7"/>
          <a:stretch>
            <a:fillRect/>
          </a:stretch>
        </p:blipFill>
        <p:spPr>
          <a:xfrm>
            <a:off x="5605200" y="6694560"/>
            <a:ext cx="977400" cy="721440"/>
          </a:xfrm>
          <a:prstGeom prst="rect">
            <a:avLst/>
          </a:prstGeom>
        </p:spPr>
      </p:pic>
      <p:pic>
        <p:nvPicPr>
          <p:cNvPr descr="" id="54" name="Imagen_x005f_x0020_1"/>
          <p:cNvPicPr/>
          <p:nvPr/>
        </p:nvPicPr>
        <p:blipFill>
          <a:blip r:embed="rId8"/>
          <a:stretch>
            <a:fillRect/>
          </a:stretch>
        </p:blipFill>
        <p:spPr>
          <a:xfrm>
            <a:off x="3300840" y="6694560"/>
            <a:ext cx="863640" cy="719640"/>
          </a:xfrm>
          <a:prstGeom prst="rect">
            <a:avLst/>
          </a:prstGeom>
        </p:spPr>
      </p:pic>
      <p:sp>
        <p:nvSpPr>
          <p:cNvPr id="55" name="TextShape 9"/>
          <p:cNvSpPr txBox="1"/>
          <p:nvPr/>
        </p:nvSpPr>
        <p:spPr>
          <a:xfrm>
            <a:off x="462960" y="727560"/>
            <a:ext cx="2350800" cy="266040"/>
          </a:xfrm>
          <a:prstGeom prst="rect">
            <a:avLst/>
          </a:prstGeom>
        </p:spPr>
        <p:txBody>
          <a:bodyPr/>
          <a:p>
            <a:pPr algn="ctr">
              <a:lnSpc>
                <a:spcPct val="85000"/>
              </a:lnSpc>
            </a:pPr>
            <a:r>
              <a:rPr lang="es-ES" sz="1600">
                <a:solidFill>
                  <a:srgbClr val="727ca3"/>
                </a:solidFill>
              </a:rPr>
              <a:t>Inscripciones</a:t>
            </a:r>
            <a:endParaRPr/>
          </a:p>
        </p:txBody>
      </p:sp>
      <p:sp>
        <p:nvSpPr>
          <p:cNvPr id="56" name="TextShape 10"/>
          <p:cNvSpPr txBox="1"/>
          <p:nvPr/>
        </p:nvSpPr>
        <p:spPr>
          <a:xfrm>
            <a:off x="420840" y="4608000"/>
            <a:ext cx="2485800" cy="5219640"/>
          </a:xfrm>
          <a:prstGeom prst="rect">
            <a:avLst/>
          </a:prstGeom>
        </p:spPr>
        <p:txBody>
          <a:bodyPr bIns="45000" lIns="90000" rIns="90000" tIns="45000"/>
          <a:p>
            <a:pPr algn="ctr">
              <a:lnSpc>
                <a:spcPct val="130000"/>
              </a:lnSpc>
            </a:pPr>
            <a:r>
              <a:rPr b="1" lang="es-ES" sz="1200">
                <a:solidFill>
                  <a:srgbClr val="373d54"/>
                </a:solidFill>
              </a:rPr>
              <a:t>DISCAPACIDAD </a:t>
            </a:r>
            <a:endParaRPr/>
          </a:p>
          <a:p>
            <a:pPr algn="ctr">
              <a:lnSpc>
                <a:spcPct val="130000"/>
              </a:lnSpc>
            </a:pPr>
            <a:r>
              <a:rPr b="1" lang="es-ES" sz="1200">
                <a:solidFill>
                  <a:srgbClr val="373d54"/>
                </a:solidFill>
              </a:rPr>
              <a:t>DERECHOS, TRIBUTACIÓN, BENEFICIOS FISCALES</a:t>
            </a:r>
            <a:endParaRPr/>
          </a:p>
        </p:txBody>
      </p:sp>
      <p:sp>
        <p:nvSpPr>
          <p:cNvPr id="57" name="CustomShape 11"/>
          <p:cNvSpPr/>
          <p:nvPr/>
        </p:nvSpPr>
        <p:spPr>
          <a:xfrm>
            <a:off x="6807240" y="1174680"/>
            <a:ext cx="3250800" cy="3555720"/>
          </a:xfrm>
          <a:prstGeom prst="rect">
            <a:avLst/>
          </a:prstGeom>
        </p:spPr>
      </p:sp>
      <p:pic>
        <p:nvPicPr>
          <p:cNvPr descr="" id="58" name="29 Imagen"/>
          <p:cNvPicPr/>
          <p:nvPr/>
        </p:nvPicPr>
        <p:blipFill>
          <a:blip r:embed="rId9"/>
          <a:stretch>
            <a:fillRect/>
          </a:stretch>
        </p:blipFill>
        <p:spPr>
          <a:xfrm>
            <a:off x="7358760" y="5542560"/>
            <a:ext cx="1810800" cy="1367640"/>
          </a:xfrm>
          <a:prstGeom prst="rect">
            <a:avLst/>
          </a:prstGeom>
        </p:spPr>
      </p:pic>
      <p:pic>
        <p:nvPicPr>
          <p:cNvPr descr="" id="59" name="Picture 2"/>
          <p:cNvPicPr/>
          <p:nvPr/>
        </p:nvPicPr>
        <p:blipFill>
          <a:blip r:embed="rId10"/>
          <a:stretch>
            <a:fillRect/>
          </a:stretch>
        </p:blipFill>
        <p:spPr>
          <a:xfrm>
            <a:off x="3300840" y="4894200"/>
            <a:ext cx="791640" cy="719640"/>
          </a:xfrm>
          <a:prstGeom prst="rect">
            <a:avLst/>
          </a:prstGeom>
        </p:spPr>
      </p:pic>
      <p:sp>
        <p:nvSpPr>
          <p:cNvPr id="60" name="CustomShape 12"/>
          <p:cNvSpPr/>
          <p:nvPr/>
        </p:nvSpPr>
        <p:spPr>
          <a:xfrm>
            <a:off x="6973560" y="3670200"/>
            <a:ext cx="2736000" cy="1369080"/>
          </a:xfrm>
          <a:prstGeom prst="rect">
            <a:avLst/>
          </a:prstGeom>
        </p:spPr>
        <p:txBody>
          <a:bodyPr bIns="45000" lIns="90000" rIns="90000" tIns="45000"/>
          <a:p>
            <a:pPr algn="ctr"/>
            <a:r>
              <a:rPr lang="es-ES" sz="1400">
                <a:solidFill>
                  <a:srgbClr val="000000"/>
                </a:solidFill>
                <a:latin typeface="Constantia"/>
              </a:rPr>
              <a:t>Facultad de Medicina, Universidad Autónoma de Madrid</a:t>
            </a:r>
            <a:r>
              <a:rPr lang="es-ES" sz="1400">
                <a:solidFill>
                  <a:srgbClr val="000000"/>
                </a:solidFill>
                <a:latin typeface="Constantia"/>
              </a:rPr>
              <a:t>
</a:t>
            </a:r>
            <a:r>
              <a:rPr lang="es-ES" sz="1400">
                <a:solidFill>
                  <a:srgbClr val="000000"/>
                </a:solidFill>
                <a:latin typeface="Constantia"/>
              </a:rPr>
              <a:t> aula Nº 1</a:t>
            </a:r>
            <a:endParaRPr/>
          </a:p>
          <a:p>
            <a:pPr algn="ctr"/>
            <a:r>
              <a:rPr lang="es-ES" sz="1400">
                <a:solidFill>
                  <a:srgbClr val="000000"/>
                </a:solidFill>
                <a:latin typeface="Constantia"/>
              </a:rPr>
              <a:t>C/ Arzobispo Morcillo, 4 Madrid </a:t>
            </a:r>
            <a:endParaRPr/>
          </a:p>
        </p:txBody>
      </p:sp>
      <p:sp>
        <p:nvSpPr>
          <p:cNvPr id="61" name="CustomShape 13"/>
          <p:cNvSpPr/>
          <p:nvPr/>
        </p:nvSpPr>
        <p:spPr>
          <a:xfrm>
            <a:off x="492840" y="5686560"/>
            <a:ext cx="2376000" cy="1185480"/>
          </a:xfrm>
          <a:prstGeom prst="rect">
            <a:avLst/>
          </a:prstGeom>
        </p:spPr>
        <p:txBody>
          <a:bodyPr bIns="45000" lIns="90000" rIns="90000" tIns="45000"/>
          <a:p>
            <a:pPr algn="ctr"/>
            <a:r>
              <a:rPr lang="es-ES" sz="1200">
                <a:solidFill>
                  <a:srgbClr val="000000"/>
                </a:solidFill>
                <a:latin typeface="Constantia"/>
              </a:rPr>
              <a:t>Facultad de Medicina, Universidad Autónoma de Madrid</a:t>
            </a:r>
            <a:r>
              <a:rPr lang="es-ES" sz="1200">
                <a:solidFill>
                  <a:srgbClr val="000000"/>
                </a:solidFill>
                <a:latin typeface="Constantia"/>
              </a:rPr>
              <a:t>
</a:t>
            </a:r>
            <a:r>
              <a:rPr lang="es-ES" sz="1200">
                <a:solidFill>
                  <a:srgbClr val="000000"/>
                </a:solidFill>
                <a:latin typeface="Constantia"/>
              </a:rPr>
              <a:t> aula Nº 1</a:t>
            </a:r>
            <a:endParaRPr/>
          </a:p>
          <a:p>
            <a:pPr algn="ctr"/>
            <a:r>
              <a:rPr lang="es-ES" sz="1200">
                <a:solidFill>
                  <a:srgbClr val="000000"/>
                </a:solidFill>
                <a:latin typeface="Constantia"/>
              </a:rPr>
              <a:t>C/ Arzobispo Morcillo, 4,  Madrid </a:t>
            </a:r>
            <a:endParaRPr/>
          </a:p>
        </p:txBody>
      </p:sp>
      <p:pic>
        <p:nvPicPr>
          <p:cNvPr descr="" id="62" name="Picture 2"/>
          <p:cNvPicPr/>
          <p:nvPr/>
        </p:nvPicPr>
        <p:blipFill>
          <a:blip r:embed="rId11"/>
          <a:stretch>
            <a:fillRect/>
          </a:stretch>
        </p:blipFill>
        <p:spPr>
          <a:xfrm>
            <a:off x="4165200" y="5686560"/>
            <a:ext cx="1656000" cy="993240"/>
          </a:xfrm>
          <a:prstGeom prst="rect">
            <a:avLst/>
          </a:prstGeom>
        </p:spPr>
      </p:pic>
      <p:pic>
        <p:nvPicPr>
          <p:cNvPr descr="" id="63" name="Picture 2"/>
          <p:cNvPicPr/>
          <p:nvPr/>
        </p:nvPicPr>
        <p:blipFill>
          <a:blip r:embed="rId12"/>
          <a:stretch>
            <a:fillRect/>
          </a:stretch>
        </p:blipFill>
        <p:spPr>
          <a:xfrm>
            <a:off x="4309200" y="4894200"/>
            <a:ext cx="1367640" cy="720360"/>
          </a:xfrm>
          <a:prstGeom prst="rect">
            <a:avLst/>
          </a:prstGeom>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CustomShape 1"/>
          <p:cNvSpPr/>
          <p:nvPr/>
        </p:nvSpPr>
        <p:spPr>
          <a:xfrm>
            <a:off x="7162920" y="596880"/>
            <a:ext cx="2488680" cy="266400"/>
          </a:xfrm>
          <a:prstGeom prst="rect">
            <a:avLst/>
          </a:prstGeom>
        </p:spPr>
        <p:txBody>
          <a:bodyPr bIns="45000" lIns="90000" rIns="90000" tIns="45000"/>
          <a:p>
            <a:pPr algn="ctr"/>
            <a:r>
              <a:rPr b="1" lang="es-ES" sz="1600">
                <a:solidFill>
                  <a:srgbClr val="ff0000"/>
                </a:solidFill>
                <a:latin typeface="Constantia"/>
              </a:rPr>
              <a:t>Día 13</a:t>
            </a:r>
            <a:endParaRPr/>
          </a:p>
        </p:txBody>
      </p:sp>
      <p:sp>
        <p:nvSpPr>
          <p:cNvPr id="65" name="CustomShape 2"/>
          <p:cNvSpPr/>
          <p:nvPr/>
        </p:nvSpPr>
        <p:spPr>
          <a:xfrm>
            <a:off x="3228840" y="789840"/>
            <a:ext cx="3466800" cy="5955840"/>
          </a:xfrm>
          <a:prstGeom prst="rect">
            <a:avLst/>
          </a:prstGeom>
          <a:solidFill>
            <a:srgbClr val="ffffff"/>
          </a:solidFill>
        </p:spPr>
      </p:sp>
      <p:sp>
        <p:nvSpPr>
          <p:cNvPr id="66" name="CustomShape 3"/>
          <p:cNvSpPr/>
          <p:nvPr/>
        </p:nvSpPr>
        <p:spPr>
          <a:xfrm>
            <a:off x="461880" y="718560"/>
            <a:ext cx="2449080" cy="266040"/>
          </a:xfrm>
          <a:prstGeom prst="rect">
            <a:avLst/>
          </a:prstGeom>
        </p:spPr>
        <p:txBody>
          <a:bodyPr bIns="45000" lIns="90000" rIns="90000" tIns="45000"/>
          <a:p>
            <a:pPr algn="ctr"/>
            <a:r>
              <a:rPr lang="es-ES" sz="1600">
                <a:solidFill>
                  <a:srgbClr val="000000"/>
                </a:solidFill>
                <a:latin typeface="Constantia"/>
              </a:rPr>
              <a:t>Objetivos</a:t>
            </a:r>
            <a:endParaRPr/>
          </a:p>
        </p:txBody>
      </p:sp>
      <p:sp>
        <p:nvSpPr>
          <p:cNvPr id="67" name="CustomShape 4"/>
          <p:cNvSpPr/>
          <p:nvPr/>
        </p:nvSpPr>
        <p:spPr>
          <a:xfrm>
            <a:off x="4051440" y="685800"/>
            <a:ext cx="1644120" cy="310680"/>
          </a:xfrm>
          <a:prstGeom prst="rect">
            <a:avLst/>
          </a:prstGeom>
        </p:spPr>
        <p:txBody>
          <a:bodyPr bIns="45000" lIns="90000" rIns="90000" tIns="45000"/>
          <a:p>
            <a:pPr algn="ctr"/>
            <a:r>
              <a:rPr b="1" lang="es-ES" sz="1600">
                <a:solidFill>
                  <a:srgbClr val="ff0000"/>
                </a:solidFill>
                <a:latin typeface="Constantia"/>
              </a:rPr>
              <a:t>Día 6</a:t>
            </a:r>
            <a:endParaRPr/>
          </a:p>
        </p:txBody>
      </p:sp>
      <p:sp>
        <p:nvSpPr>
          <p:cNvPr id="68" name="CustomShape 5"/>
          <p:cNvSpPr/>
          <p:nvPr/>
        </p:nvSpPr>
        <p:spPr>
          <a:xfrm>
            <a:off x="361800" y="1005840"/>
            <a:ext cx="2666520" cy="6895440"/>
          </a:xfrm>
          <a:prstGeom prst="rect">
            <a:avLst/>
          </a:prstGeom>
        </p:spPr>
        <p:txBody>
          <a:bodyPr bIns="45000" lIns="90000" rIns="90000" tIns="45000"/>
          <a:p>
            <a:pPr algn="ctr"/>
            <a:r>
              <a:rPr lang="es-ES" sz="1200">
                <a:solidFill>
                  <a:srgbClr val="000000"/>
                </a:solidFill>
                <a:latin typeface="Constantia"/>
              </a:rPr>
              <a:t>Tratar en 3 charlas-coloquio temas fundamentales para la calidad de vida de las personas con discapacidad y sus familias:</a:t>
            </a:r>
            <a:endParaRPr/>
          </a:p>
          <a:p>
            <a:pPr algn="ctr"/>
            <a:r>
              <a:rPr lang="es-ES" sz="1200">
                <a:solidFill>
                  <a:srgbClr val="000000"/>
                </a:solidFill>
                <a:latin typeface="Constantia"/>
              </a:rPr>
              <a:t> </a:t>
            </a:r>
            <a:r>
              <a:rPr lang="es-ES" sz="1200">
                <a:solidFill>
                  <a:srgbClr val="000000"/>
                </a:solidFill>
                <a:latin typeface="Constantia"/>
              </a:rPr>
              <a:t>DERECHOS, TRIBUTACIÓN, BENEFICIOS FISCALES.</a:t>
            </a:r>
            <a:endParaRPr/>
          </a:p>
          <a:p>
            <a:pPr algn="ctr"/>
            <a:r>
              <a:rPr lang="es-ES" sz="1200">
                <a:solidFill>
                  <a:srgbClr val="000000"/>
                </a:solidFill>
                <a:latin typeface="Constantia"/>
              </a:rPr>
              <a:t>Actualizar la visión de la persona con discapacidad desde la perspectiva de sus derechos como ciudadano.  </a:t>
            </a:r>
            <a:endParaRPr/>
          </a:p>
          <a:p>
            <a:pPr algn="ctr"/>
            <a:r>
              <a:rPr lang="es-ES" sz="1200">
                <a:solidFill>
                  <a:srgbClr val="000000"/>
                </a:solidFill>
                <a:latin typeface="Constantia"/>
              </a:rPr>
              <a:t>Acercarnos a la Convención de la ONU sobre los Derechos de las Personas con Discapacidad.</a:t>
            </a:r>
            <a:endParaRPr/>
          </a:p>
          <a:p>
            <a:pPr algn="ctr"/>
            <a:r>
              <a:rPr lang="es-ES" sz="1200">
                <a:solidFill>
                  <a:srgbClr val="000000"/>
                </a:solidFill>
                <a:latin typeface="Constantia"/>
              </a:rPr>
              <a:t>Informar sobre:</a:t>
            </a:r>
            <a:endParaRPr/>
          </a:p>
          <a:p>
            <a:pPr algn="ctr"/>
            <a:r>
              <a:rPr lang="es-ES" sz="1200">
                <a:solidFill>
                  <a:srgbClr val="000000"/>
                </a:solidFill>
                <a:latin typeface="Constantia"/>
              </a:rPr>
              <a:t>- Requisitos legales para acceder a la incapacitación total o parcial, tutela, curatela. </a:t>
            </a:r>
            <a:endParaRPr/>
          </a:p>
          <a:p>
            <a:pPr algn="ctr"/>
            <a:r>
              <a:rPr lang="es-ES" sz="1200">
                <a:solidFill>
                  <a:srgbClr val="000000"/>
                </a:solidFill>
                <a:latin typeface="Constantia"/>
              </a:rPr>
              <a:t>- Temas legales relacionados con testamentaría, herencia y patrimonio protegido.</a:t>
            </a:r>
            <a:endParaRPr/>
          </a:p>
          <a:p>
            <a:pPr algn="ctr"/>
            <a:r>
              <a:rPr lang="es-ES" sz="1200">
                <a:solidFill>
                  <a:srgbClr val="000000"/>
                </a:solidFill>
                <a:latin typeface="Constantia"/>
              </a:rPr>
              <a:t>- Impuestos, beneficios fiscales existentes, IRPF, posibilidades y requisitos.</a:t>
            </a:r>
            <a:endParaRPr/>
          </a:p>
          <a:p>
            <a:pPr algn="ctr"/>
            <a:r>
              <a:rPr lang="es-ES" sz="1200">
                <a:solidFill>
                  <a:srgbClr val="000000"/>
                </a:solidFill>
                <a:latin typeface="Constantia"/>
              </a:rPr>
              <a:t>Establecer un coloquio que permita a los asistentes compartir experiencias, dudas, inquietudes y posibles soluciones.</a:t>
            </a:r>
            <a:endParaRPr/>
          </a:p>
          <a:p>
            <a:endParaRPr/>
          </a:p>
        </p:txBody>
      </p:sp>
      <p:sp>
        <p:nvSpPr>
          <p:cNvPr id="69" name="CustomShape 6"/>
          <p:cNvSpPr/>
          <p:nvPr/>
        </p:nvSpPr>
        <p:spPr>
          <a:xfrm>
            <a:off x="7981560" y="3238200"/>
            <a:ext cx="844200" cy="577080"/>
          </a:xfrm>
          <a:prstGeom prst="rect">
            <a:avLst/>
          </a:prstGeom>
        </p:spPr>
        <p:txBody>
          <a:bodyPr bIns="45000" lIns="90000" rIns="90000" tIns="45000"/>
          <a:p>
            <a:r>
              <a:rPr b="1" lang="es-ES" sz="1600">
                <a:solidFill>
                  <a:srgbClr val="ff0000"/>
                </a:solidFill>
                <a:latin typeface="Constantia"/>
              </a:rPr>
              <a:t>Día 20</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